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6"/>
  </p:notesMasterIdLst>
  <p:handoutMasterIdLst>
    <p:handoutMasterId r:id="rId7"/>
  </p:handoutMasterIdLst>
  <p:sldIdLst>
    <p:sldId id="256" r:id="rId5"/>
  </p:sldIdLst>
  <p:sldSz cx="30275213" cy="4280376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5" pos="9536"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F4F"/>
    <a:srgbClr val="143E73"/>
    <a:srgbClr val="E95E4E"/>
    <a:srgbClr val="4A5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6C0A55-97E7-4E97-AEFC-35159A3D8B9B}" v="68" dt="2021-06-02T13:19:09.417"/>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000" autoAdjust="0"/>
  </p:normalViewPr>
  <p:slideViewPr>
    <p:cSldViewPr>
      <p:cViewPr varScale="1">
        <p:scale>
          <a:sx n="18" d="100"/>
          <a:sy n="18" d="100"/>
        </p:scale>
        <p:origin x="3006" y="84"/>
      </p:cViewPr>
      <p:guideLst>
        <p:guide orient="horz" pos="13482"/>
        <p:guide pos="9536"/>
      </p:guideLst>
    </p:cSldViewPr>
  </p:slideViewPr>
  <p:notesTextViewPr>
    <p:cViewPr>
      <p:scale>
        <a:sx n="1" d="1"/>
        <a:sy n="1" d="1"/>
      </p:scale>
      <p:origin x="0" y="0"/>
    </p:cViewPr>
  </p:notesTextViewPr>
  <p:notesViewPr>
    <p:cSldViewPr>
      <p:cViewPr varScale="1">
        <p:scale>
          <a:sx n="63" d="100"/>
          <a:sy n="63" d="100"/>
        </p:scale>
        <p:origin x="283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ena Contreras (HSC - Staff)" userId="2127839d-750a-48a7-a020-329ed94a6096" providerId="ADAL" clId="{04F358A2-248B-4DF1-8BD9-9023D758FD00}"/>
    <pc:docChg chg="undo custSel modSld">
      <pc:chgData name="Milena Contreras (HSC - Staff)" userId="2127839d-750a-48a7-a020-329ed94a6096" providerId="ADAL" clId="{04F358A2-248B-4DF1-8BD9-9023D758FD00}" dt="2021-06-02T13:19:40.690" v="970" actId="113"/>
      <pc:docMkLst>
        <pc:docMk/>
      </pc:docMkLst>
      <pc:sldChg chg="addSp delSp modSp">
        <pc:chgData name="Milena Contreras (HSC - Staff)" userId="2127839d-750a-48a7-a020-329ed94a6096" providerId="ADAL" clId="{04F358A2-248B-4DF1-8BD9-9023D758FD00}" dt="2021-06-02T13:19:40.690" v="970" actId="113"/>
        <pc:sldMkLst>
          <pc:docMk/>
          <pc:sldMk cId="116178882" sldId="256"/>
        </pc:sldMkLst>
        <pc:spChg chg="mod">
          <ac:chgData name="Milena Contreras (HSC - Staff)" userId="2127839d-750a-48a7-a020-329ed94a6096" providerId="ADAL" clId="{04F358A2-248B-4DF1-8BD9-9023D758FD00}" dt="2021-06-02T11:13:50.019" v="29" actId="6549"/>
          <ac:spMkLst>
            <pc:docMk/>
            <pc:sldMk cId="116178882" sldId="256"/>
            <ac:spMk id="6" creationId="{00000000-0000-0000-0000-000000000000}"/>
          </ac:spMkLst>
        </pc:spChg>
        <pc:spChg chg="mod">
          <ac:chgData name="Milena Contreras (HSC - Staff)" userId="2127839d-750a-48a7-a020-329ed94a6096" providerId="ADAL" clId="{04F358A2-248B-4DF1-8BD9-9023D758FD00}" dt="2021-06-02T11:38:19.027" v="316" actId="14100"/>
          <ac:spMkLst>
            <pc:docMk/>
            <pc:sldMk cId="116178882" sldId="256"/>
            <ac:spMk id="7" creationId="{00000000-0000-0000-0000-000000000000}"/>
          </ac:spMkLst>
        </pc:spChg>
        <pc:spChg chg="del">
          <ac:chgData name="Milena Contreras (HSC - Staff)" userId="2127839d-750a-48a7-a020-329ed94a6096" providerId="ADAL" clId="{04F358A2-248B-4DF1-8BD9-9023D758FD00}" dt="2021-06-02T11:10:33.309" v="0" actId="478"/>
          <ac:spMkLst>
            <pc:docMk/>
            <pc:sldMk cId="116178882" sldId="256"/>
            <ac:spMk id="13" creationId="{00000000-0000-0000-0000-000000000000}"/>
          </ac:spMkLst>
        </pc:spChg>
        <pc:spChg chg="mod">
          <ac:chgData name="Milena Contreras (HSC - Staff)" userId="2127839d-750a-48a7-a020-329ed94a6096" providerId="ADAL" clId="{04F358A2-248B-4DF1-8BD9-9023D758FD00}" dt="2021-06-02T12:14:57.484" v="671" actId="1036"/>
          <ac:spMkLst>
            <pc:docMk/>
            <pc:sldMk cId="116178882" sldId="256"/>
            <ac:spMk id="16" creationId="{00000000-0000-0000-0000-000000000000}"/>
          </ac:spMkLst>
        </pc:spChg>
        <pc:spChg chg="mod">
          <ac:chgData name="Milena Contreras (HSC - Staff)" userId="2127839d-750a-48a7-a020-329ed94a6096" providerId="ADAL" clId="{04F358A2-248B-4DF1-8BD9-9023D758FD00}" dt="2021-06-02T12:14:57.484" v="671" actId="1036"/>
          <ac:spMkLst>
            <pc:docMk/>
            <pc:sldMk cId="116178882" sldId="256"/>
            <ac:spMk id="17" creationId="{00000000-0000-0000-0000-000000000000}"/>
          </ac:spMkLst>
        </pc:spChg>
        <pc:spChg chg="add mod">
          <ac:chgData name="Milena Contreras (HSC - Staff)" userId="2127839d-750a-48a7-a020-329ed94a6096" providerId="ADAL" clId="{04F358A2-248B-4DF1-8BD9-9023D758FD00}" dt="2021-06-02T13:19:40.690" v="970" actId="113"/>
          <ac:spMkLst>
            <pc:docMk/>
            <pc:sldMk cId="116178882" sldId="256"/>
            <ac:spMk id="19" creationId="{1BF083C0-D04F-4A13-BC94-1C3530DF455E}"/>
          </ac:spMkLst>
        </pc:spChg>
        <pc:spChg chg="mod">
          <ac:chgData name="Milena Contreras (HSC - Staff)" userId="2127839d-750a-48a7-a020-329ed94a6096" providerId="ADAL" clId="{04F358A2-248B-4DF1-8BD9-9023D758FD00}" dt="2021-06-02T13:15:56.531" v="958" actId="20577"/>
          <ac:spMkLst>
            <pc:docMk/>
            <pc:sldMk cId="116178882" sldId="256"/>
            <ac:spMk id="22" creationId="{00000000-0000-0000-0000-000000000000}"/>
          </ac:spMkLst>
        </pc:spChg>
        <pc:spChg chg="mod">
          <ac:chgData name="Milena Contreras (HSC - Staff)" userId="2127839d-750a-48a7-a020-329ed94a6096" providerId="ADAL" clId="{04F358A2-248B-4DF1-8BD9-9023D758FD00}" dt="2021-06-02T13:14:17.372" v="947" actId="1035"/>
          <ac:spMkLst>
            <pc:docMk/>
            <pc:sldMk cId="116178882" sldId="256"/>
            <ac:spMk id="24" creationId="{00000000-0000-0000-0000-000000000000}"/>
          </ac:spMkLst>
        </pc:spChg>
        <pc:spChg chg="del">
          <ac:chgData name="Milena Contreras (HSC - Staff)" userId="2127839d-750a-48a7-a020-329ed94a6096" providerId="ADAL" clId="{04F358A2-248B-4DF1-8BD9-9023D758FD00}" dt="2021-06-02T11:14:12.858" v="49" actId="478"/>
          <ac:spMkLst>
            <pc:docMk/>
            <pc:sldMk cId="116178882" sldId="256"/>
            <ac:spMk id="25" creationId="{00000000-0000-0000-0000-000000000000}"/>
          </ac:spMkLst>
        </pc:spChg>
        <pc:spChg chg="del mod">
          <ac:chgData name="Milena Contreras (HSC - Staff)" userId="2127839d-750a-48a7-a020-329ed94a6096" providerId="ADAL" clId="{04F358A2-248B-4DF1-8BD9-9023D758FD00}" dt="2021-06-02T11:36:49.527" v="304"/>
          <ac:spMkLst>
            <pc:docMk/>
            <pc:sldMk cId="116178882" sldId="256"/>
            <ac:spMk id="26" creationId="{00000000-0000-0000-0000-000000000000}"/>
          </ac:spMkLst>
        </pc:spChg>
        <pc:spChg chg="mod">
          <ac:chgData name="Milena Contreras (HSC - Staff)" userId="2127839d-750a-48a7-a020-329ed94a6096" providerId="ADAL" clId="{04F358A2-248B-4DF1-8BD9-9023D758FD00}" dt="2021-06-02T11:39:53.548" v="345" actId="20577"/>
          <ac:spMkLst>
            <pc:docMk/>
            <pc:sldMk cId="116178882" sldId="256"/>
            <ac:spMk id="27" creationId="{00000000-0000-0000-0000-000000000000}"/>
          </ac:spMkLst>
        </pc:spChg>
        <pc:spChg chg="del mod">
          <ac:chgData name="Milena Contreras (HSC - Staff)" userId="2127839d-750a-48a7-a020-329ed94a6096" providerId="ADAL" clId="{04F358A2-248B-4DF1-8BD9-9023D758FD00}" dt="2021-06-02T11:14:14.851" v="51" actId="478"/>
          <ac:spMkLst>
            <pc:docMk/>
            <pc:sldMk cId="116178882" sldId="256"/>
            <ac:spMk id="28" creationId="{00000000-0000-0000-0000-000000000000}"/>
          </ac:spMkLst>
        </pc:spChg>
        <pc:spChg chg="add mod">
          <ac:chgData name="Milena Contreras (HSC - Staff)" userId="2127839d-750a-48a7-a020-329ed94a6096" providerId="ADAL" clId="{04F358A2-248B-4DF1-8BD9-9023D758FD00}" dt="2021-06-02T13:14:20.978" v="949" actId="1035"/>
          <ac:spMkLst>
            <pc:docMk/>
            <pc:sldMk cId="116178882" sldId="256"/>
            <ac:spMk id="29" creationId="{55131CF5-7F2D-476B-B673-EBD5CE882755}"/>
          </ac:spMkLst>
        </pc:spChg>
        <pc:spChg chg="add mod">
          <ac:chgData name="Milena Contreras (HSC - Staff)" userId="2127839d-750a-48a7-a020-329ed94a6096" providerId="ADAL" clId="{04F358A2-248B-4DF1-8BD9-9023D758FD00}" dt="2021-06-02T13:14:33.190" v="953" actId="1035"/>
          <ac:spMkLst>
            <pc:docMk/>
            <pc:sldMk cId="116178882" sldId="256"/>
            <ac:spMk id="31" creationId="{91843E6C-E895-4F63-B4E1-2FD1806FD26A}"/>
          </ac:spMkLst>
        </pc:spChg>
        <pc:spChg chg="add mod">
          <ac:chgData name="Milena Contreras (HSC - Staff)" userId="2127839d-750a-48a7-a020-329ed94a6096" providerId="ADAL" clId="{04F358A2-248B-4DF1-8BD9-9023D758FD00}" dt="2021-06-02T13:08:57.794" v="914" actId="1076"/>
          <ac:spMkLst>
            <pc:docMk/>
            <pc:sldMk cId="116178882" sldId="256"/>
            <ac:spMk id="35" creationId="{0AEABD48-F611-4B2B-B602-A9AB4D78B13D}"/>
          </ac:spMkLst>
        </pc:spChg>
        <pc:spChg chg="add mod">
          <ac:chgData name="Milena Contreras (HSC - Staff)" userId="2127839d-750a-48a7-a020-329ed94a6096" providerId="ADAL" clId="{04F358A2-248B-4DF1-8BD9-9023D758FD00}" dt="2021-06-02T13:09:11.795" v="917"/>
          <ac:spMkLst>
            <pc:docMk/>
            <pc:sldMk cId="116178882" sldId="256"/>
            <ac:spMk id="39" creationId="{2E59C435-2938-40E8-8FF6-255AECF1D755}"/>
          </ac:spMkLst>
        </pc:spChg>
        <pc:spChg chg="add mod">
          <ac:chgData name="Milena Contreras (HSC - Staff)" userId="2127839d-750a-48a7-a020-329ed94a6096" providerId="ADAL" clId="{04F358A2-248B-4DF1-8BD9-9023D758FD00}" dt="2021-06-02T13:13:22.962" v="944" actId="1035"/>
          <ac:spMkLst>
            <pc:docMk/>
            <pc:sldMk cId="116178882" sldId="256"/>
            <ac:spMk id="100" creationId="{7169D453-675F-4B44-8145-75F50C810720}"/>
          </ac:spMkLst>
        </pc:spChg>
        <pc:spChg chg="del">
          <ac:chgData name="Milena Contreras (HSC - Staff)" userId="2127839d-750a-48a7-a020-329ed94a6096" providerId="ADAL" clId="{04F358A2-248B-4DF1-8BD9-9023D758FD00}" dt="2021-06-02T11:14:17.029" v="52" actId="478"/>
          <ac:spMkLst>
            <pc:docMk/>
            <pc:sldMk cId="116178882" sldId="256"/>
            <ac:spMk id="108" creationId="{00000000-0000-0000-0000-000000000000}"/>
          </ac:spMkLst>
        </pc:spChg>
        <pc:grpChg chg="mod">
          <ac:chgData name="Milena Contreras (HSC - Staff)" userId="2127839d-750a-48a7-a020-329ed94a6096" providerId="ADAL" clId="{04F358A2-248B-4DF1-8BD9-9023D758FD00}" dt="2021-06-02T11:38:19.027" v="316" actId="14100"/>
          <ac:grpSpMkLst>
            <pc:docMk/>
            <pc:sldMk cId="116178882" sldId="256"/>
            <ac:grpSpMk id="20" creationId="{00000000-0000-0000-0000-000000000000}"/>
          </ac:grpSpMkLst>
        </pc:grpChg>
        <pc:graphicFrameChg chg="add del mod modGraphic">
          <ac:chgData name="Milena Contreras (HSC - Staff)" userId="2127839d-750a-48a7-a020-329ed94a6096" providerId="ADAL" clId="{04F358A2-248B-4DF1-8BD9-9023D758FD00}" dt="2021-06-02T11:53:20.559" v="598"/>
          <ac:graphicFrameMkLst>
            <pc:docMk/>
            <pc:sldMk cId="116178882" sldId="256"/>
            <ac:graphicFrameMk id="4" creationId="{200D50DE-B08C-4271-8569-D51494107566}"/>
          </ac:graphicFrameMkLst>
        </pc:graphicFrameChg>
        <pc:graphicFrameChg chg="add del">
          <ac:chgData name="Milena Contreras (HSC - Staff)" userId="2127839d-750a-48a7-a020-329ed94a6096" providerId="ADAL" clId="{04F358A2-248B-4DF1-8BD9-9023D758FD00}" dt="2021-06-02T11:57:23.414" v="600" actId="478"/>
          <ac:graphicFrameMkLst>
            <pc:docMk/>
            <pc:sldMk cId="116178882" sldId="256"/>
            <ac:graphicFrameMk id="8" creationId="{B1607EC0-6860-45B0-BF90-EC3F0E0F71D8}"/>
          </ac:graphicFrameMkLst>
        </pc:graphicFrameChg>
        <pc:graphicFrameChg chg="add del mod modGraphic">
          <ac:chgData name="Milena Contreras (HSC - Staff)" userId="2127839d-750a-48a7-a020-329ed94a6096" providerId="ADAL" clId="{04F358A2-248B-4DF1-8BD9-9023D758FD00}" dt="2021-06-02T12:07:38.851" v="610" actId="478"/>
          <ac:graphicFrameMkLst>
            <pc:docMk/>
            <pc:sldMk cId="116178882" sldId="256"/>
            <ac:graphicFrameMk id="9" creationId="{1C1E6A8C-31E0-46EE-BA3E-819F5A0D7AD7}"/>
          </ac:graphicFrameMkLst>
        </pc:graphicFrameChg>
        <pc:graphicFrameChg chg="add del mod">
          <ac:chgData name="Milena Contreras (HSC - Staff)" userId="2127839d-750a-48a7-a020-329ed94a6096" providerId="ADAL" clId="{04F358A2-248B-4DF1-8BD9-9023D758FD00}" dt="2021-06-02T12:07:39.940" v="611" actId="478"/>
          <ac:graphicFrameMkLst>
            <pc:docMk/>
            <pc:sldMk cId="116178882" sldId="256"/>
            <ac:graphicFrameMk id="10" creationId="{FD0C2FA6-DCAE-4EDB-9BDC-E25E0F3903CA}"/>
          </ac:graphicFrameMkLst>
        </pc:graphicFrameChg>
        <pc:graphicFrameChg chg="add del mod">
          <ac:chgData name="Milena Contreras (HSC - Staff)" userId="2127839d-750a-48a7-a020-329ed94a6096" providerId="ADAL" clId="{04F358A2-248B-4DF1-8BD9-9023D758FD00}" dt="2021-06-02T12:08:15.941" v="615"/>
          <ac:graphicFrameMkLst>
            <pc:docMk/>
            <pc:sldMk cId="116178882" sldId="256"/>
            <ac:graphicFrameMk id="11" creationId="{5DF58852-79BF-430A-B882-30EDE11F69C9}"/>
          </ac:graphicFrameMkLst>
        </pc:graphicFrameChg>
        <pc:graphicFrameChg chg="del">
          <ac:chgData name="Milena Contreras (HSC - Staff)" userId="2127839d-750a-48a7-a020-329ed94a6096" providerId="ADAL" clId="{04F358A2-248B-4DF1-8BD9-9023D758FD00}" dt="2021-06-02T11:14:10.074" v="48" actId="478"/>
          <ac:graphicFrameMkLst>
            <pc:docMk/>
            <pc:sldMk cId="116178882" sldId="256"/>
            <ac:graphicFrameMk id="12" creationId="{00000000-0000-0000-0000-000000000000}"/>
          </ac:graphicFrameMkLst>
        </pc:graphicFrameChg>
        <pc:graphicFrameChg chg="add del mod modGraphic">
          <ac:chgData name="Milena Contreras (HSC - Staff)" userId="2127839d-750a-48a7-a020-329ed94a6096" providerId="ADAL" clId="{04F358A2-248B-4DF1-8BD9-9023D758FD00}" dt="2021-06-02T12:25:41.359" v="729" actId="478"/>
          <ac:graphicFrameMkLst>
            <pc:docMk/>
            <pc:sldMk cId="116178882" sldId="256"/>
            <ac:graphicFrameMk id="14" creationId="{24D63F51-9540-4003-B82E-EBE5577EEF18}"/>
          </ac:graphicFrameMkLst>
        </pc:graphicFrameChg>
        <pc:graphicFrameChg chg="add del mod modGraphic">
          <ac:chgData name="Milena Contreras (HSC - Staff)" userId="2127839d-750a-48a7-a020-329ed94a6096" providerId="ADAL" clId="{04F358A2-248B-4DF1-8BD9-9023D758FD00}" dt="2021-06-02T12:25:44.492" v="730" actId="478"/>
          <ac:graphicFrameMkLst>
            <pc:docMk/>
            <pc:sldMk cId="116178882" sldId="256"/>
            <ac:graphicFrameMk id="15" creationId="{56207ADE-C3E1-481A-A0B1-2EE178282244}"/>
          </ac:graphicFrameMkLst>
        </pc:graphicFrameChg>
        <pc:graphicFrameChg chg="add del mod">
          <ac:chgData name="Milena Contreras (HSC - Staff)" userId="2127839d-750a-48a7-a020-329ed94a6096" providerId="ADAL" clId="{04F358A2-248B-4DF1-8BD9-9023D758FD00}" dt="2021-06-02T12:14:38.098" v="664"/>
          <ac:graphicFrameMkLst>
            <pc:docMk/>
            <pc:sldMk cId="116178882" sldId="256"/>
            <ac:graphicFrameMk id="18" creationId="{2C597564-1139-475C-8DD5-225E596BE52C}"/>
          </ac:graphicFrameMkLst>
        </pc:graphicFrameChg>
        <pc:graphicFrameChg chg="add mod modGraphic">
          <ac:chgData name="Milena Contreras (HSC - Staff)" userId="2127839d-750a-48a7-a020-329ed94a6096" providerId="ADAL" clId="{04F358A2-248B-4DF1-8BD9-9023D758FD00}" dt="2021-06-02T13:15:09.314" v="957" actId="20577"/>
          <ac:graphicFrameMkLst>
            <pc:docMk/>
            <pc:sldMk cId="116178882" sldId="256"/>
            <ac:graphicFrameMk id="96" creationId="{139CE3DB-AFE1-4197-84FB-BCEEAAA348B2}"/>
          </ac:graphicFrameMkLst>
        </pc:graphicFrameChg>
        <pc:graphicFrameChg chg="add del mod">
          <ac:chgData name="Milena Contreras (HSC - Staff)" userId="2127839d-750a-48a7-a020-329ed94a6096" providerId="ADAL" clId="{04F358A2-248B-4DF1-8BD9-9023D758FD00}" dt="2021-06-02T12:29:10.655" v="831" actId="478"/>
          <ac:graphicFrameMkLst>
            <pc:docMk/>
            <pc:sldMk cId="116178882" sldId="256"/>
            <ac:graphicFrameMk id="97" creationId="{2575A145-34F6-4726-AA89-B9D09DDF72E0}"/>
          </ac:graphicFrameMkLst>
        </pc:graphicFrameChg>
        <pc:graphicFrameChg chg="add mod modGraphic">
          <ac:chgData name="Milena Contreras (HSC - Staff)" userId="2127839d-750a-48a7-a020-329ed94a6096" providerId="ADAL" clId="{04F358A2-248B-4DF1-8BD9-9023D758FD00}" dt="2021-06-02T13:12:22.035" v="937" actId="207"/>
          <ac:graphicFrameMkLst>
            <pc:docMk/>
            <pc:sldMk cId="116178882" sldId="256"/>
            <ac:graphicFrameMk id="98" creationId="{BAAEC1DB-E8EF-466A-8FB6-BD3F033E7199}"/>
          </ac:graphicFrameMkLst>
        </pc:graphicFrameChg>
        <pc:graphicFrameChg chg="add mod modGraphic">
          <ac:chgData name="Milena Contreras (HSC - Staff)" userId="2127839d-750a-48a7-a020-329ed94a6096" providerId="ADAL" clId="{04F358A2-248B-4DF1-8BD9-9023D758FD00}" dt="2021-06-02T13:13:06.355" v="941" actId="14100"/>
          <ac:graphicFrameMkLst>
            <pc:docMk/>
            <pc:sldMk cId="116178882" sldId="256"/>
            <ac:graphicFrameMk id="99" creationId="{E226194A-9BB5-4BF8-9688-A6872915EA23}"/>
          </ac:graphicFrameMkLst>
        </pc:graphicFrameChg>
        <pc:picChg chg="del">
          <ac:chgData name="Milena Contreras (HSC - Staff)" userId="2127839d-750a-48a7-a020-329ed94a6096" providerId="ADAL" clId="{04F358A2-248B-4DF1-8BD9-9023D758FD00}" dt="2021-06-02T13:18:26.950" v="959" actId="478"/>
          <ac:picMkLst>
            <pc:docMk/>
            <pc:sldMk cId="116178882" sldId="256"/>
            <ac:picMk id="3" creationId="{00000000-0000-0000-0000-000000000000}"/>
          </ac:picMkLst>
        </pc:picChg>
        <pc:picChg chg="add mod">
          <ac:chgData name="Milena Contreras (HSC - Staff)" userId="2127839d-750a-48a7-a020-329ed94a6096" providerId="ADAL" clId="{04F358A2-248B-4DF1-8BD9-9023D758FD00}" dt="2021-06-02T13:19:09.416" v="968" actId="14100"/>
          <ac:picMkLst>
            <pc:docMk/>
            <pc:sldMk cId="116178882" sldId="256"/>
            <ac:picMk id="41" creationId="{CDE8FDE3-8E86-4EB2-BD2A-B53C39AB5558}"/>
          </ac:picMkLst>
        </pc:picChg>
        <pc:picChg chg="del">
          <ac:chgData name="Milena Contreras (HSC - Staff)" userId="2127839d-750a-48a7-a020-329ed94a6096" providerId="ADAL" clId="{04F358A2-248B-4DF1-8BD9-9023D758FD00}" dt="2021-06-02T11:14:08.547" v="47" actId="478"/>
          <ac:picMkLst>
            <pc:docMk/>
            <pc:sldMk cId="116178882" sldId="256"/>
            <ac:picMk id="107" creationId="{00000000-0000-0000-0000-000000000000}"/>
          </ac:picMkLst>
        </pc:picChg>
      </pc:sldChg>
    </pc:docChg>
  </pc:docChgLst>
  <pc:docChgLst>
    <pc:chgData name="Milena Contreras (HSC - Staff)" userId="2127839d-750a-48a7-a020-329ed94a6096" providerId="ADAL" clId="{4F6C0A55-97E7-4E97-AEFC-35159A3D8B9B}"/>
    <pc:docChg chg="modSld">
      <pc:chgData name="Milena Contreras (HSC - Staff)" userId="2127839d-750a-48a7-a020-329ed94a6096" providerId="ADAL" clId="{4F6C0A55-97E7-4E97-AEFC-35159A3D8B9B}" dt="2021-06-02T22:51:06.435" v="1" actId="1037"/>
      <pc:docMkLst>
        <pc:docMk/>
      </pc:docMkLst>
      <pc:sldChg chg="modSp">
        <pc:chgData name="Milena Contreras (HSC - Staff)" userId="2127839d-750a-48a7-a020-329ed94a6096" providerId="ADAL" clId="{4F6C0A55-97E7-4E97-AEFC-35159A3D8B9B}" dt="2021-06-02T22:51:06.435" v="1" actId="1037"/>
        <pc:sldMkLst>
          <pc:docMk/>
          <pc:sldMk cId="116178882" sldId="256"/>
        </pc:sldMkLst>
        <pc:spChg chg="mod">
          <ac:chgData name="Milena Contreras (HSC - Staff)" userId="2127839d-750a-48a7-a020-329ed94a6096" providerId="ADAL" clId="{4F6C0A55-97E7-4E97-AEFC-35159A3D8B9B}" dt="2021-06-02T22:51:06.435" v="1" actId="1037"/>
          <ac:spMkLst>
            <pc:docMk/>
            <pc:sldMk cId="116178882" sldId="256"/>
            <ac:spMk id="29" creationId="{55131CF5-7F2D-476B-B673-EBD5CE88275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6ACB66-EAB9-4D45-9F9C-28EA120D791D}" type="datetimeFigureOut">
              <a:rPr lang="en-US"/>
              <a:t>6/2/2021</a:t>
            </a:fld>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2837A6B-DAA4-4C2D-AEAB-4E9E70095794}" type="slidenum">
              <a:rPr/>
              <a:t>‹#›</a:t>
            </a:fld>
            <a:endParaRPr/>
          </a:p>
        </p:txBody>
      </p:sp>
    </p:spTree>
    <p:extLst>
      <p:ext uri="{BB962C8B-B14F-4D97-AF65-F5344CB8AC3E}">
        <p14:creationId xmlns:p14="http://schemas.microsoft.com/office/powerpoint/2010/main" val="2921545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879D970-AC71-40CF-8717-2E4EAB5207AF}" type="datetimeFigureOut">
              <a:rPr lang="en-US"/>
              <a:t>6/2/2021</a:t>
            </a:fld>
            <a:endParaRPr/>
          </a:p>
        </p:txBody>
      </p:sp>
      <p:sp>
        <p:nvSpPr>
          <p:cNvPr id="4" name="Slide Image Placeholder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3266150-FA26-45B5-BF0B-186B42A09DC9}" type="slidenum">
              <a:rPr/>
              <a:t>‹#›</a:t>
            </a:fld>
            <a:endParaRPr/>
          </a:p>
        </p:txBody>
      </p:sp>
    </p:spTree>
    <p:extLst>
      <p:ext uri="{BB962C8B-B14F-4D97-AF65-F5344CB8AC3E}">
        <p14:creationId xmlns:p14="http://schemas.microsoft.com/office/powerpoint/2010/main" val="145946745"/>
      </p:ext>
    </p:extLst>
  </p:cSld>
  <p:clrMap bg1="lt1" tx1="dk1" bg2="lt2" tx2="dk2" accent1="accent1" accent2="accent2" accent3="accent3" accent4="accent4" accent5="accent5" accent6="accent6" hlink="hlink" folHlink="folHlink"/>
  <p:notesStyle>
    <a:lvl1pPr marL="0" algn="l" defTabSz="3507603" rtl="0" eaLnBrk="1" latinLnBrk="0" hangingPunct="1">
      <a:defRPr sz="4603" kern="1200">
        <a:solidFill>
          <a:schemeClr val="tx2"/>
        </a:solidFill>
        <a:latin typeface="+mn-lt"/>
        <a:ea typeface="+mn-ea"/>
        <a:cs typeface="+mn-cs"/>
      </a:defRPr>
    </a:lvl1pPr>
    <a:lvl2pPr marL="1753802" algn="l" defTabSz="3507603" rtl="0" eaLnBrk="1" latinLnBrk="0" hangingPunct="1">
      <a:defRPr sz="4603" kern="1200">
        <a:solidFill>
          <a:schemeClr val="tx2"/>
        </a:solidFill>
        <a:latin typeface="+mn-lt"/>
        <a:ea typeface="+mn-ea"/>
        <a:cs typeface="+mn-cs"/>
      </a:defRPr>
    </a:lvl2pPr>
    <a:lvl3pPr marL="3507603" algn="l" defTabSz="3507603" rtl="0" eaLnBrk="1" latinLnBrk="0" hangingPunct="1">
      <a:defRPr sz="4603" kern="1200">
        <a:solidFill>
          <a:schemeClr val="tx2"/>
        </a:solidFill>
        <a:latin typeface="+mn-lt"/>
        <a:ea typeface="+mn-ea"/>
        <a:cs typeface="+mn-cs"/>
      </a:defRPr>
    </a:lvl3pPr>
    <a:lvl4pPr marL="5261404" algn="l" defTabSz="3507603" rtl="0" eaLnBrk="1" latinLnBrk="0" hangingPunct="1">
      <a:defRPr sz="4603" kern="1200">
        <a:solidFill>
          <a:schemeClr val="tx2"/>
        </a:solidFill>
        <a:latin typeface="+mn-lt"/>
        <a:ea typeface="+mn-ea"/>
        <a:cs typeface="+mn-cs"/>
      </a:defRPr>
    </a:lvl4pPr>
    <a:lvl5pPr marL="7015205" algn="l" defTabSz="3507603" rtl="0" eaLnBrk="1" latinLnBrk="0" hangingPunct="1">
      <a:defRPr sz="4603" kern="1200">
        <a:solidFill>
          <a:schemeClr val="tx2"/>
        </a:solidFill>
        <a:latin typeface="+mn-lt"/>
        <a:ea typeface="+mn-ea"/>
        <a:cs typeface="+mn-cs"/>
      </a:defRPr>
    </a:lvl5pPr>
    <a:lvl6pPr marL="8769007" algn="l" defTabSz="3507603" rtl="0" eaLnBrk="1" latinLnBrk="0" hangingPunct="1">
      <a:defRPr sz="4603" kern="1200">
        <a:solidFill>
          <a:schemeClr val="tx1"/>
        </a:solidFill>
        <a:latin typeface="+mn-lt"/>
        <a:ea typeface="+mn-ea"/>
        <a:cs typeface="+mn-cs"/>
      </a:defRPr>
    </a:lvl6pPr>
    <a:lvl7pPr marL="10522808" algn="l" defTabSz="3507603" rtl="0" eaLnBrk="1" latinLnBrk="0" hangingPunct="1">
      <a:defRPr sz="4603" kern="1200">
        <a:solidFill>
          <a:schemeClr val="tx1"/>
        </a:solidFill>
        <a:latin typeface="+mn-lt"/>
        <a:ea typeface="+mn-ea"/>
        <a:cs typeface="+mn-cs"/>
      </a:defRPr>
    </a:lvl7pPr>
    <a:lvl8pPr marL="12276609" algn="l" defTabSz="3507603" rtl="0" eaLnBrk="1" latinLnBrk="0" hangingPunct="1">
      <a:defRPr sz="4603" kern="1200">
        <a:solidFill>
          <a:schemeClr val="tx1"/>
        </a:solidFill>
        <a:latin typeface="+mn-lt"/>
        <a:ea typeface="+mn-ea"/>
        <a:cs typeface="+mn-cs"/>
      </a:defRPr>
    </a:lvl8pPr>
    <a:lvl9pPr marL="14030410" algn="l" defTabSz="3507603"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5156"/>
            <a:ext cx="22706410" cy="14902051"/>
          </a:xfrm>
        </p:spPr>
        <p:txBody>
          <a:bodyPr anchor="b"/>
          <a:lstStyle>
            <a:lvl1pPr algn="ctr">
              <a:defRPr sz="14899"/>
            </a:lvl1pPr>
          </a:lstStyle>
          <a:p>
            <a:r>
              <a:rPr lang="en-US"/>
              <a:t>Click to edit Master title style</a:t>
            </a:r>
            <a:endParaRPr lang="en-GB"/>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5960"/>
            </a:lvl1pPr>
            <a:lvl2pPr marL="1135319" indent="0" algn="ctr">
              <a:buNone/>
              <a:defRPr sz="4966"/>
            </a:lvl2pPr>
            <a:lvl3pPr marL="2270638" indent="0" algn="ctr">
              <a:buNone/>
              <a:defRPr sz="4470"/>
            </a:lvl3pPr>
            <a:lvl4pPr marL="3405957" indent="0" algn="ctr">
              <a:buNone/>
              <a:defRPr sz="3973"/>
            </a:lvl4pPr>
            <a:lvl5pPr marL="4541276" indent="0" algn="ctr">
              <a:buNone/>
              <a:defRPr sz="3973"/>
            </a:lvl5pPr>
            <a:lvl6pPr marL="5676595" indent="0" algn="ctr">
              <a:buNone/>
              <a:defRPr sz="3973"/>
            </a:lvl6pPr>
            <a:lvl7pPr marL="6811914" indent="0" algn="ctr">
              <a:buNone/>
              <a:defRPr sz="3973"/>
            </a:lvl7pPr>
            <a:lvl8pPr marL="7947233" indent="0" algn="ctr">
              <a:buNone/>
              <a:defRPr sz="3973"/>
            </a:lvl8pPr>
            <a:lvl9pPr marL="9082552" indent="0" algn="ctr">
              <a:buNone/>
              <a:defRPr sz="3973"/>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2466975-C014-42E5-BFA6-B8D5FDD3B81F}" type="datetimeFigureOut">
              <a:rPr lang="en-US" smtClean="0"/>
              <a:t>6/2/2021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119828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3482" userDrawn="1">
          <p15:clr>
            <a:srgbClr val="FBAE40"/>
          </p15:clr>
        </p15:guide>
        <p15:guide id="2" pos="953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466975-C014-42E5-BFA6-B8D5FDD3B81F}" type="datetimeFigureOut">
              <a:rPr lang="en-US" smtClean="0"/>
              <a:t>6/2/2021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3646143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699" y="2278904"/>
            <a:ext cx="6528093" cy="3627421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081421"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466975-C014-42E5-BFA6-B8D5FDD3B81F}" type="datetimeFigureOut">
              <a:rPr lang="en-US" smtClean="0"/>
              <a:t>6/2/2021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252183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466975-C014-42E5-BFA6-B8D5FDD3B81F}" type="datetimeFigureOut">
              <a:rPr lang="en-US" smtClean="0"/>
              <a:t>6/2/2021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2503566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3" y="10671222"/>
            <a:ext cx="26112371" cy="17805173"/>
          </a:xfrm>
        </p:spPr>
        <p:txBody>
          <a:bodyPr anchor="b"/>
          <a:lstStyle>
            <a:lvl1pPr>
              <a:defRPr sz="14899"/>
            </a:lvl1pPr>
          </a:lstStyle>
          <a:p>
            <a:r>
              <a:rPr lang="en-US"/>
              <a:t>Click to edit Master title style</a:t>
            </a:r>
            <a:endParaRPr lang="en-GB"/>
          </a:p>
        </p:txBody>
      </p:sp>
      <p:sp>
        <p:nvSpPr>
          <p:cNvPr id="3" name="Text Placeholder 2"/>
          <p:cNvSpPr>
            <a:spLocks noGrp="1"/>
          </p:cNvSpPr>
          <p:nvPr>
            <p:ph type="body" idx="1"/>
          </p:nvPr>
        </p:nvSpPr>
        <p:spPr>
          <a:xfrm>
            <a:off x="2065653" y="28644839"/>
            <a:ext cx="26112371" cy="9363320"/>
          </a:xfrm>
        </p:spPr>
        <p:txBody>
          <a:bodyPr/>
          <a:lstStyle>
            <a:lvl1pPr marL="0" indent="0">
              <a:buNone/>
              <a:defRPr sz="5960">
                <a:solidFill>
                  <a:schemeClr val="tx1">
                    <a:tint val="75000"/>
                  </a:schemeClr>
                </a:solidFill>
              </a:defRPr>
            </a:lvl1pPr>
            <a:lvl2pPr marL="1135319" indent="0">
              <a:buNone/>
              <a:defRPr sz="4966">
                <a:solidFill>
                  <a:schemeClr val="tx1">
                    <a:tint val="75000"/>
                  </a:schemeClr>
                </a:solidFill>
              </a:defRPr>
            </a:lvl2pPr>
            <a:lvl3pPr marL="2270638" indent="0">
              <a:buNone/>
              <a:defRPr sz="4470">
                <a:solidFill>
                  <a:schemeClr val="tx1">
                    <a:tint val="75000"/>
                  </a:schemeClr>
                </a:solidFill>
              </a:defRPr>
            </a:lvl3pPr>
            <a:lvl4pPr marL="3405957" indent="0">
              <a:buNone/>
              <a:defRPr sz="3973">
                <a:solidFill>
                  <a:schemeClr val="tx1">
                    <a:tint val="75000"/>
                  </a:schemeClr>
                </a:solidFill>
              </a:defRPr>
            </a:lvl4pPr>
            <a:lvl5pPr marL="4541276" indent="0">
              <a:buNone/>
              <a:defRPr sz="3973">
                <a:solidFill>
                  <a:schemeClr val="tx1">
                    <a:tint val="75000"/>
                  </a:schemeClr>
                </a:solidFill>
              </a:defRPr>
            </a:lvl5pPr>
            <a:lvl6pPr marL="5676595" indent="0">
              <a:buNone/>
              <a:defRPr sz="3973">
                <a:solidFill>
                  <a:schemeClr val="tx1">
                    <a:tint val="75000"/>
                  </a:schemeClr>
                </a:solidFill>
              </a:defRPr>
            </a:lvl6pPr>
            <a:lvl7pPr marL="6811914" indent="0">
              <a:buNone/>
              <a:defRPr sz="3973">
                <a:solidFill>
                  <a:schemeClr val="tx1">
                    <a:tint val="75000"/>
                  </a:schemeClr>
                </a:solidFill>
              </a:defRPr>
            </a:lvl7pPr>
            <a:lvl8pPr marL="7947233" indent="0">
              <a:buNone/>
              <a:defRPr sz="3973">
                <a:solidFill>
                  <a:schemeClr val="tx1">
                    <a:tint val="75000"/>
                  </a:schemeClr>
                </a:solidFill>
              </a:defRPr>
            </a:lvl8pPr>
            <a:lvl9pPr marL="9082552" indent="0">
              <a:buNone/>
              <a:defRPr sz="397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466975-C014-42E5-BFA6-B8D5FDD3B81F}" type="datetimeFigureOut">
              <a:rPr lang="en-US" smtClean="0"/>
              <a:t>6/2/2021</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41721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2466975-C014-42E5-BFA6-B8D5FDD3B81F}" type="datetimeFigureOut">
              <a:rPr lang="en-US" smtClean="0"/>
              <a:t>6/2/2021</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40376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07"/>
            <a:ext cx="26112371" cy="8273416"/>
          </a:xfrm>
        </p:spPr>
        <p:txBody>
          <a:bodyPr/>
          <a:lstStyle/>
          <a:p>
            <a:r>
              <a:rPr lang="en-US"/>
              <a:t>Click to edit Master title style</a:t>
            </a:r>
            <a:endParaRPr lang="en-GB"/>
          </a:p>
        </p:txBody>
      </p:sp>
      <p:sp>
        <p:nvSpPr>
          <p:cNvPr id="3" name="Text Placeholder 2"/>
          <p:cNvSpPr>
            <a:spLocks noGrp="1"/>
          </p:cNvSpPr>
          <p:nvPr>
            <p:ph type="body" idx="1"/>
          </p:nvPr>
        </p:nvSpPr>
        <p:spPr>
          <a:xfrm>
            <a:off x="2085365" y="10492870"/>
            <a:ext cx="12807833"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n-US"/>
              <a:t>Edit Master text styles</a:t>
            </a:r>
          </a:p>
        </p:txBody>
      </p:sp>
      <p:sp>
        <p:nvSpPr>
          <p:cNvPr id="4" name="Content Placeholder 3"/>
          <p:cNvSpPr>
            <a:spLocks noGrp="1"/>
          </p:cNvSpPr>
          <p:nvPr>
            <p:ph sz="half" idx="2"/>
          </p:nvPr>
        </p:nvSpPr>
        <p:spPr>
          <a:xfrm>
            <a:off x="2085365" y="15635264"/>
            <a:ext cx="12807833"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26827" y="10492870"/>
            <a:ext cx="12870909"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n-US"/>
              <a:t>Edit Master text styles</a:t>
            </a:r>
          </a:p>
        </p:txBody>
      </p:sp>
      <p:sp>
        <p:nvSpPr>
          <p:cNvPr id="6" name="Content Placeholder 5"/>
          <p:cNvSpPr>
            <a:spLocks noGrp="1"/>
          </p:cNvSpPr>
          <p:nvPr>
            <p:ph sz="quarter" idx="4"/>
          </p:nvPr>
        </p:nvSpPr>
        <p:spPr>
          <a:xfrm>
            <a:off x="15326827"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2466975-C014-42E5-BFA6-B8D5FDD3B81F}" type="datetimeFigureOut">
              <a:rPr lang="en-US" smtClean="0"/>
              <a:t>6/2/2021</a:t>
            </a:fld>
            <a:endParaRPr lang="en-US"/>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229081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2466975-C014-42E5-BFA6-B8D5FDD3B81F}" type="datetimeFigureOut">
              <a:rPr lang="en-US" smtClean="0"/>
              <a:t>6/2/2021</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81322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66975-C014-42E5-BFA6-B8D5FDD3B81F}" type="datetimeFigureOut">
              <a:rPr lang="en-US" smtClean="0"/>
              <a:t>6/2/2021</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643916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6" y="2853584"/>
            <a:ext cx="9764543" cy="9987545"/>
          </a:xfrm>
        </p:spPr>
        <p:txBody>
          <a:bodyPr anchor="b"/>
          <a:lstStyle>
            <a:lvl1pPr>
              <a:defRPr sz="7946"/>
            </a:lvl1pPr>
          </a:lstStyle>
          <a:p>
            <a:r>
              <a:rPr lang="en-US"/>
              <a:t>Click to edit Master title style</a:t>
            </a:r>
            <a:endParaRPr lang="en-GB"/>
          </a:p>
        </p:txBody>
      </p:sp>
      <p:sp>
        <p:nvSpPr>
          <p:cNvPr id="3" name="Content Placeholder 2"/>
          <p:cNvSpPr>
            <a:spLocks noGrp="1"/>
          </p:cNvSpPr>
          <p:nvPr>
            <p:ph idx="1"/>
          </p:nvPr>
        </p:nvSpPr>
        <p:spPr>
          <a:xfrm>
            <a:off x="12870909" y="6162952"/>
            <a:ext cx="15326827" cy="30418415"/>
          </a:xfrm>
        </p:spPr>
        <p:txBody>
          <a:bodyPr/>
          <a:lstStyle>
            <a:lvl1pPr>
              <a:defRPr sz="7946"/>
            </a:lvl1pPr>
            <a:lvl2pPr>
              <a:defRPr sz="6953"/>
            </a:lvl2pPr>
            <a:lvl3pPr>
              <a:defRPr sz="5960"/>
            </a:lvl3pPr>
            <a:lvl4pPr>
              <a:defRPr sz="4966"/>
            </a:lvl4pPr>
            <a:lvl5pPr>
              <a:defRPr sz="4966"/>
            </a:lvl5pPr>
            <a:lvl6pPr>
              <a:defRPr sz="4966"/>
            </a:lvl6pPr>
            <a:lvl7pPr>
              <a:defRPr sz="4966"/>
            </a:lvl7pPr>
            <a:lvl8pPr>
              <a:defRPr sz="4966"/>
            </a:lvl8pPr>
            <a:lvl9pPr>
              <a:defRPr sz="496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n-US"/>
              <a:t>Edit Master text styles</a:t>
            </a:r>
          </a:p>
        </p:txBody>
      </p:sp>
      <p:sp>
        <p:nvSpPr>
          <p:cNvPr id="5" name="Date Placeholder 4"/>
          <p:cNvSpPr>
            <a:spLocks noGrp="1"/>
          </p:cNvSpPr>
          <p:nvPr>
            <p:ph type="dt" sz="half" idx="10"/>
          </p:nvPr>
        </p:nvSpPr>
        <p:spPr/>
        <p:txBody>
          <a:bodyPr/>
          <a:lstStyle/>
          <a:p>
            <a:fld id="{52466975-C014-42E5-BFA6-B8D5FDD3B81F}" type="datetimeFigureOut">
              <a:rPr lang="en-US" smtClean="0"/>
              <a:t>6/2/2021</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159409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6" y="2853584"/>
            <a:ext cx="9764543" cy="9987545"/>
          </a:xfrm>
        </p:spPr>
        <p:txBody>
          <a:bodyPr anchor="b"/>
          <a:lstStyle>
            <a:lvl1pPr>
              <a:defRPr sz="7946"/>
            </a:lvl1pPr>
          </a:lstStyle>
          <a:p>
            <a:r>
              <a:rPr lang="en-US"/>
              <a:t>Click to edit Master title style</a:t>
            </a:r>
            <a:endParaRPr lang="en-GB"/>
          </a:p>
        </p:txBody>
      </p:sp>
      <p:sp>
        <p:nvSpPr>
          <p:cNvPr id="3" name="Picture Placeholder 2"/>
          <p:cNvSpPr>
            <a:spLocks noGrp="1"/>
          </p:cNvSpPr>
          <p:nvPr>
            <p:ph type="pic" idx="1"/>
          </p:nvPr>
        </p:nvSpPr>
        <p:spPr>
          <a:xfrm>
            <a:off x="12870909" y="6162952"/>
            <a:ext cx="15326827" cy="30418415"/>
          </a:xfrm>
        </p:spPr>
        <p:txBody>
          <a:bodyPr/>
          <a:lstStyle>
            <a:lvl1pPr marL="0" indent="0">
              <a:buNone/>
              <a:defRPr sz="7946"/>
            </a:lvl1pPr>
            <a:lvl2pPr marL="1135319" indent="0">
              <a:buNone/>
              <a:defRPr sz="6953"/>
            </a:lvl2pPr>
            <a:lvl3pPr marL="2270638" indent="0">
              <a:buNone/>
              <a:defRPr sz="5960"/>
            </a:lvl3pPr>
            <a:lvl4pPr marL="3405957" indent="0">
              <a:buNone/>
              <a:defRPr sz="4966"/>
            </a:lvl4pPr>
            <a:lvl5pPr marL="4541276" indent="0">
              <a:buNone/>
              <a:defRPr sz="4966"/>
            </a:lvl5pPr>
            <a:lvl6pPr marL="5676595" indent="0">
              <a:buNone/>
              <a:defRPr sz="4966"/>
            </a:lvl6pPr>
            <a:lvl7pPr marL="6811914" indent="0">
              <a:buNone/>
              <a:defRPr sz="4966"/>
            </a:lvl7pPr>
            <a:lvl8pPr marL="7947233" indent="0">
              <a:buNone/>
              <a:defRPr sz="4966"/>
            </a:lvl8pPr>
            <a:lvl9pPr marL="9082552" indent="0">
              <a:buNone/>
              <a:defRPr sz="4966"/>
            </a:lvl9pPr>
          </a:lstStyle>
          <a:p>
            <a:endParaRPr lang="en-GB"/>
          </a:p>
        </p:txBody>
      </p:sp>
      <p:sp>
        <p:nvSpPr>
          <p:cNvPr id="4" name="Text Placeholder 3"/>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n-US"/>
              <a:t>Edit Master text styles</a:t>
            </a:r>
          </a:p>
        </p:txBody>
      </p:sp>
      <p:sp>
        <p:nvSpPr>
          <p:cNvPr id="5" name="Date Placeholder 4"/>
          <p:cNvSpPr>
            <a:spLocks noGrp="1"/>
          </p:cNvSpPr>
          <p:nvPr>
            <p:ph type="dt" sz="half" idx="10"/>
          </p:nvPr>
        </p:nvSpPr>
        <p:spPr/>
        <p:txBody>
          <a:bodyPr/>
          <a:lstStyle/>
          <a:p>
            <a:fld id="{52466975-C014-42E5-BFA6-B8D5FDD3B81F}" type="datetimeFigureOut">
              <a:rPr lang="en-US" smtClean="0"/>
              <a:t>6/2/2021</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693B167E-EA96-4147-81DE-549160052C22}" type="slidenum">
              <a:rPr lang="en-GB" smtClean="0"/>
              <a:t>‹#›</a:t>
            </a:fld>
            <a:endParaRPr lang="en-GB"/>
          </a:p>
        </p:txBody>
      </p:sp>
    </p:spTree>
    <p:extLst>
      <p:ext uri="{BB962C8B-B14F-4D97-AF65-F5344CB8AC3E}">
        <p14:creationId xmlns:p14="http://schemas.microsoft.com/office/powerpoint/2010/main" val="422208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07"/>
            <a:ext cx="26112371" cy="827341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081421" y="39672750"/>
            <a:ext cx="6811923" cy="2278904"/>
          </a:xfrm>
          <a:prstGeom prst="rect">
            <a:avLst/>
          </a:prstGeom>
        </p:spPr>
        <p:txBody>
          <a:bodyPr vert="horz" lIns="91440" tIns="45720" rIns="91440" bIns="45720" rtlCol="0" anchor="ctr"/>
          <a:lstStyle>
            <a:lvl1pPr algn="l">
              <a:defRPr sz="2980">
                <a:solidFill>
                  <a:schemeClr val="tx1">
                    <a:tint val="75000"/>
                  </a:schemeClr>
                </a:solidFill>
              </a:defRPr>
            </a:lvl1pPr>
          </a:lstStyle>
          <a:p>
            <a:fld id="{52466975-C014-42E5-BFA6-B8D5FDD3B81F}" type="datetimeFigureOut">
              <a:rPr lang="en-US" smtClean="0"/>
              <a:pPr/>
              <a:t>6/2/2021</a:t>
            </a:fld>
            <a:endParaRPr lang="en-US"/>
          </a:p>
        </p:txBody>
      </p:sp>
      <p:sp>
        <p:nvSpPr>
          <p:cNvPr id="5" name="Footer Placeholder 4"/>
          <p:cNvSpPr>
            <a:spLocks noGrp="1"/>
          </p:cNvSpPr>
          <p:nvPr>
            <p:ph type="ftr" sz="quarter" idx="3"/>
          </p:nvPr>
        </p:nvSpPr>
        <p:spPr>
          <a:xfrm>
            <a:off x="10028665" y="39672750"/>
            <a:ext cx="10217884" cy="2278904"/>
          </a:xfrm>
          <a:prstGeom prst="rect">
            <a:avLst/>
          </a:prstGeom>
        </p:spPr>
        <p:txBody>
          <a:bodyPr vert="horz" lIns="91440" tIns="45720" rIns="91440" bIns="45720" rtlCol="0" anchor="ctr"/>
          <a:lstStyle>
            <a:lvl1pPr algn="ctr">
              <a:defRPr sz="298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21381869" y="39672750"/>
            <a:ext cx="6811923" cy="2278904"/>
          </a:xfrm>
          <a:prstGeom prst="rect">
            <a:avLst/>
          </a:prstGeom>
        </p:spPr>
        <p:txBody>
          <a:bodyPr vert="horz" lIns="91440" tIns="45720" rIns="91440" bIns="45720" rtlCol="0" anchor="ctr"/>
          <a:lstStyle>
            <a:lvl1pPr algn="r">
              <a:defRPr sz="2980">
                <a:solidFill>
                  <a:schemeClr val="tx1">
                    <a:tint val="75000"/>
                  </a:schemeClr>
                </a:solidFill>
              </a:defRPr>
            </a:lvl1pPr>
          </a:lstStyle>
          <a:p>
            <a:fld id="{693B167E-EA96-4147-81DE-549160052C22}" type="slidenum">
              <a:rPr lang="en-US" smtClean="0"/>
              <a:pPr/>
              <a:t>‹#›</a:t>
            </a:fld>
            <a:endParaRPr lang="en-US"/>
          </a:p>
        </p:txBody>
      </p:sp>
    </p:spTree>
    <p:extLst>
      <p:ext uri="{BB962C8B-B14F-4D97-AF65-F5344CB8AC3E}">
        <p14:creationId xmlns:p14="http://schemas.microsoft.com/office/powerpoint/2010/main" val="321944471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p:titleStyle>
    <p:bodyStyle>
      <a:lvl1pPr marL="567660" indent="-567660" algn="l" defTabSz="2270638" rtl="0" eaLnBrk="1" latinLnBrk="0" hangingPunct="1">
        <a:lnSpc>
          <a:spcPct val="90000"/>
        </a:lnSpc>
        <a:spcBef>
          <a:spcPts val="2483"/>
        </a:spcBef>
        <a:buFont typeface="Arial" panose="020B0604020202020204" pitchFamily="34" charset="0"/>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panose="020B0604020202020204" pitchFamily="34" charset="0"/>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panose="020B0604020202020204" pitchFamily="34" charset="0"/>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n-U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cNvPicPr/>
          <p:nvPr/>
        </p:nvPicPr>
        <p:blipFill>
          <a:blip r:embed="rId2">
            <a:extLst>
              <a:ext uri="{28A0092B-C50C-407E-A947-70E740481C1C}">
                <a14:useLocalDpi xmlns:a14="http://schemas.microsoft.com/office/drawing/2010/main" val="0"/>
              </a:ext>
            </a:extLst>
          </a:blip>
          <a:stretch>
            <a:fillRect/>
          </a:stretch>
        </p:blipFill>
        <p:spPr>
          <a:xfrm>
            <a:off x="4561319" y="879601"/>
            <a:ext cx="3244060" cy="2039811"/>
          </a:xfrm>
          <a:prstGeom prst="rect">
            <a:avLst/>
          </a:prstGeom>
        </p:spPr>
      </p:pic>
      <p:sp>
        <p:nvSpPr>
          <p:cNvPr id="6" name="TextBox 5"/>
          <p:cNvSpPr txBox="1"/>
          <p:nvPr/>
        </p:nvSpPr>
        <p:spPr>
          <a:xfrm>
            <a:off x="2211315" y="2874287"/>
            <a:ext cx="25852581" cy="3693319"/>
          </a:xfrm>
          <a:prstGeom prst="rect">
            <a:avLst/>
          </a:prstGeom>
          <a:noFill/>
        </p:spPr>
        <p:txBody>
          <a:bodyPr wrap="square" rtlCol="0">
            <a:spAutoFit/>
          </a:bodyPr>
          <a:lstStyle/>
          <a:p>
            <a:pPr algn="ctr"/>
            <a:r>
              <a:rPr lang="en-GB" sz="8000" b="1" dirty="0">
                <a:solidFill>
                  <a:srgbClr val="143E73"/>
                </a:solidFill>
              </a:rPr>
              <a:t>Protective factors predicting quality of life in family carers of people with dementia: the role of psychological flexibility</a:t>
            </a:r>
          </a:p>
          <a:p>
            <a:pPr algn="ctr"/>
            <a:r>
              <a:rPr lang="es-ES" sz="3700" b="1" dirty="0">
                <a:solidFill>
                  <a:srgbClr val="143E73"/>
                </a:solidFill>
              </a:rPr>
              <a:t>Milena Contreras, Eneida </a:t>
            </a:r>
            <a:r>
              <a:rPr lang="es-ES" sz="3700" b="1" dirty="0" err="1">
                <a:solidFill>
                  <a:srgbClr val="143E73"/>
                </a:solidFill>
              </a:rPr>
              <a:t>Mioshi</a:t>
            </a:r>
            <a:r>
              <a:rPr lang="es-ES" sz="3700" b="1" dirty="0">
                <a:solidFill>
                  <a:srgbClr val="143E73"/>
                </a:solidFill>
              </a:rPr>
              <a:t> and </a:t>
            </a:r>
            <a:r>
              <a:rPr lang="es-ES" sz="3700" b="1" dirty="0" err="1">
                <a:solidFill>
                  <a:srgbClr val="143E73"/>
                </a:solidFill>
              </a:rPr>
              <a:t>Naoko</a:t>
            </a:r>
            <a:r>
              <a:rPr lang="es-ES" sz="3700" b="1" dirty="0">
                <a:solidFill>
                  <a:srgbClr val="143E73"/>
                </a:solidFill>
              </a:rPr>
              <a:t> Kishita  </a:t>
            </a:r>
          </a:p>
          <a:p>
            <a:pPr algn="ctr"/>
            <a:r>
              <a:rPr lang="en-GB" sz="3700" b="1" dirty="0">
                <a:solidFill>
                  <a:srgbClr val="143E73"/>
                </a:solidFill>
              </a:rPr>
              <a:t>School of Health Sciences, Faculty of Medicine and Health Sciences – University of East Anglia</a:t>
            </a:r>
          </a:p>
        </p:txBody>
      </p:sp>
      <p:sp>
        <p:nvSpPr>
          <p:cNvPr id="7" name="11 Rectángulo redondeado"/>
          <p:cNvSpPr/>
          <p:nvPr/>
        </p:nvSpPr>
        <p:spPr>
          <a:xfrm>
            <a:off x="477460" y="7432329"/>
            <a:ext cx="14345342" cy="956361"/>
          </a:xfrm>
          <a:prstGeom prst="roundRect">
            <a:avLst/>
          </a:prstGeom>
          <a:solidFill>
            <a:srgbClr val="EB5F4F"/>
          </a:solidFill>
          <a:ln>
            <a:solidFill>
              <a:srgbClr val="EB5F4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5606" b="1" dirty="0">
                <a:solidFill>
                  <a:schemeClr val="bg1"/>
                </a:solidFill>
              </a:rPr>
              <a:t>Background</a:t>
            </a:r>
          </a:p>
        </p:txBody>
      </p:sp>
      <p:sp>
        <p:nvSpPr>
          <p:cNvPr id="16" name="11 Rectángulo redondeado"/>
          <p:cNvSpPr/>
          <p:nvPr/>
        </p:nvSpPr>
        <p:spPr>
          <a:xfrm>
            <a:off x="533768" y="31857734"/>
            <a:ext cx="29077446" cy="1004729"/>
          </a:xfrm>
          <a:prstGeom prst="roundRect">
            <a:avLst/>
          </a:prstGeom>
          <a:solidFill>
            <a:srgbClr val="EB5F4F"/>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6541" b="1" dirty="0">
                <a:solidFill>
                  <a:schemeClr val="bg1"/>
                </a:solidFill>
              </a:rPr>
              <a:t>Discussion</a:t>
            </a:r>
          </a:p>
        </p:txBody>
      </p:sp>
      <p:sp>
        <p:nvSpPr>
          <p:cNvPr id="17" name="TextBox 16"/>
          <p:cNvSpPr txBox="1"/>
          <p:nvPr/>
        </p:nvSpPr>
        <p:spPr>
          <a:xfrm>
            <a:off x="477461" y="32862463"/>
            <a:ext cx="29133754" cy="9925794"/>
          </a:xfrm>
          <a:prstGeom prst="rect">
            <a:avLst/>
          </a:prstGeom>
          <a:solidFill>
            <a:srgbClr val="143E73"/>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spcBef>
                <a:spcPts val="1200"/>
              </a:spcBef>
              <a:spcAft>
                <a:spcPts val="2200"/>
              </a:spcAft>
              <a:buFont typeface="Arial" panose="020B0604020202020204" pitchFamily="34" charset="0"/>
              <a:buChar char="•"/>
            </a:pPr>
            <a:r>
              <a:rPr lang="en-GB" sz="5800" dirty="0">
                <a:solidFill>
                  <a:schemeClr val="bg1"/>
                </a:solidFill>
              </a:rPr>
              <a:t>These findings suggested that improving </a:t>
            </a:r>
            <a:r>
              <a:rPr lang="en-GB" sz="5800" b="1" dirty="0">
                <a:solidFill>
                  <a:schemeClr val="bg1"/>
                </a:solidFill>
              </a:rPr>
              <a:t>carer’s psychological flexibility </a:t>
            </a:r>
            <a:r>
              <a:rPr lang="en-GB" sz="5800" dirty="0">
                <a:solidFill>
                  <a:schemeClr val="bg1"/>
                </a:solidFill>
              </a:rPr>
              <a:t>may be particularly important in promoting QoL among family carers of people with dementia.</a:t>
            </a:r>
          </a:p>
          <a:p>
            <a:pPr marL="457200" indent="-457200">
              <a:spcBef>
                <a:spcPts val="1200"/>
              </a:spcBef>
              <a:spcAft>
                <a:spcPts val="2200"/>
              </a:spcAft>
              <a:buFont typeface="Arial" panose="020B0604020202020204" pitchFamily="34" charset="0"/>
              <a:buChar char="•"/>
            </a:pPr>
            <a:r>
              <a:rPr lang="en-GB" sz="5800" dirty="0">
                <a:solidFill>
                  <a:schemeClr val="bg1"/>
                </a:solidFill>
              </a:rPr>
              <a:t>Psychological interventions aimed at improving psychological flexibility such as </a:t>
            </a:r>
            <a:r>
              <a:rPr lang="en-GB" sz="5800" b="1" dirty="0">
                <a:solidFill>
                  <a:schemeClr val="bg1"/>
                </a:solidFill>
              </a:rPr>
              <a:t>Acceptance and Commitment Therapy</a:t>
            </a:r>
            <a:r>
              <a:rPr lang="en-GB" sz="5800" dirty="0">
                <a:solidFill>
                  <a:schemeClr val="bg1"/>
                </a:solidFill>
              </a:rPr>
              <a:t> may have a strong potential as an effective intervention for improving the QoL of this population.</a:t>
            </a:r>
          </a:p>
          <a:p>
            <a:pPr marL="457200" indent="-457200">
              <a:spcBef>
                <a:spcPts val="1200"/>
              </a:spcBef>
              <a:spcAft>
                <a:spcPts val="2200"/>
              </a:spcAft>
              <a:buFont typeface="Arial" panose="020B0604020202020204" pitchFamily="34" charset="0"/>
              <a:buChar char="•"/>
            </a:pPr>
            <a:r>
              <a:rPr lang="en-GB" sz="5800" dirty="0">
                <a:solidFill>
                  <a:schemeClr val="bg1"/>
                </a:solidFill>
              </a:rPr>
              <a:t>It is recommended that future studies continue exploring the role of psychological flexibility and other protective factors for QoL, especially in carers of less common types of dementia, in the early stages, and from other countries, races and ethnicities.</a:t>
            </a:r>
          </a:p>
          <a:p>
            <a:endParaRPr lang="en-GB" sz="2500" b="1" dirty="0">
              <a:solidFill>
                <a:schemeClr val="bg1"/>
              </a:solidFill>
            </a:endParaRPr>
          </a:p>
          <a:p>
            <a:r>
              <a:rPr lang="en-GB" sz="2500" b="1" dirty="0">
                <a:solidFill>
                  <a:schemeClr val="bg1"/>
                </a:solidFill>
              </a:rPr>
              <a:t>NIHR funding statement: </a:t>
            </a:r>
            <a:r>
              <a:rPr lang="en-GB" sz="2500" i="1" dirty="0">
                <a:solidFill>
                  <a:schemeClr val="bg1"/>
                </a:solidFill>
              </a:rPr>
              <a:t>“This is a summary of independent research funded by the National Institute for Health Research (NIHR) Collaborations for Leadership in Applied Health Research and Care East of England (CLAHRC </a:t>
            </a:r>
            <a:r>
              <a:rPr lang="en-GB" sz="2500" i="1" dirty="0" err="1">
                <a:solidFill>
                  <a:schemeClr val="bg1"/>
                </a:solidFill>
              </a:rPr>
              <a:t>EoE</a:t>
            </a:r>
            <a:r>
              <a:rPr lang="en-GB" sz="2500" i="1" dirty="0">
                <a:solidFill>
                  <a:schemeClr val="bg1"/>
                </a:solidFill>
              </a:rPr>
              <a:t>) Programme.”</a:t>
            </a:r>
            <a:endParaRPr lang="en-GB" sz="2500" dirty="0">
              <a:solidFill>
                <a:schemeClr val="bg1"/>
              </a:solidFill>
            </a:endParaRPr>
          </a:p>
          <a:p>
            <a:r>
              <a:rPr lang="en-GB" sz="2500" b="1" dirty="0">
                <a:solidFill>
                  <a:schemeClr val="bg1"/>
                </a:solidFill>
              </a:rPr>
              <a:t>NIHR disclaimer statement</a:t>
            </a:r>
            <a:r>
              <a:rPr lang="en-GB" sz="2500" dirty="0">
                <a:solidFill>
                  <a:schemeClr val="bg1"/>
                </a:solidFill>
              </a:rPr>
              <a:t>:</a:t>
            </a:r>
            <a:r>
              <a:rPr lang="en-GB" sz="2500" i="1" dirty="0">
                <a:solidFill>
                  <a:schemeClr val="bg1"/>
                </a:solidFill>
              </a:rPr>
              <a:t> “The views expressed are those of the author(s) and not necessarily those of the NHS, the NIHR or the Department of Health and Social Care”</a:t>
            </a:r>
            <a:endParaRPr lang="en-GB" sz="2500" dirty="0">
              <a:solidFill>
                <a:schemeClr val="bg1"/>
              </a:solidFill>
            </a:endParaRPr>
          </a:p>
        </p:txBody>
      </p:sp>
      <p:grpSp>
        <p:nvGrpSpPr>
          <p:cNvPr id="20" name="Group 19"/>
          <p:cNvGrpSpPr/>
          <p:nvPr/>
        </p:nvGrpSpPr>
        <p:grpSpPr>
          <a:xfrm>
            <a:off x="477460" y="8368434"/>
            <a:ext cx="14345342" cy="11161240"/>
            <a:chOff x="814717" y="4841168"/>
            <a:chExt cx="9714072" cy="8786017"/>
          </a:xfrm>
        </p:grpSpPr>
        <p:sp>
          <p:nvSpPr>
            <p:cNvPr id="21" name="Rectangle 20"/>
            <p:cNvSpPr/>
            <p:nvPr/>
          </p:nvSpPr>
          <p:spPr>
            <a:xfrm>
              <a:off x="814717" y="4841168"/>
              <a:ext cx="9714072" cy="8786017"/>
            </a:xfrm>
            <a:prstGeom prst="rect">
              <a:avLst/>
            </a:prstGeom>
            <a:ln w="76200">
              <a:solidFill>
                <a:srgbClr val="EB5F4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6451"/>
            </a:p>
          </p:txBody>
        </p:sp>
        <p:sp>
          <p:nvSpPr>
            <p:cNvPr id="22" name="TextBox 21"/>
            <p:cNvSpPr txBox="1"/>
            <p:nvPr/>
          </p:nvSpPr>
          <p:spPr>
            <a:xfrm>
              <a:off x="955538" y="4936696"/>
              <a:ext cx="9468000" cy="8407069"/>
            </a:xfrm>
            <a:prstGeom prst="rect">
              <a:avLst/>
            </a:prstGeom>
            <a:noFill/>
            <a:ln w="7620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Font typeface="Arial" panose="020B0604020202020204" pitchFamily="34" charset="0"/>
                <a:buChar char="•"/>
              </a:pPr>
              <a:r>
                <a:rPr lang="en-GB" sz="4300" dirty="0">
                  <a:solidFill>
                    <a:srgbClr val="143E73"/>
                  </a:solidFill>
                </a:rPr>
                <a:t>Caring for someone with dementia can be physically and emotionally demanding, which leads to family carers of people with dementia having a low quality of life (QoL).</a:t>
              </a:r>
            </a:p>
            <a:p>
              <a:pPr marL="457200" indent="-457200">
                <a:buFont typeface="Arial" panose="020B0604020202020204" pitchFamily="34" charset="0"/>
                <a:buChar char="•"/>
              </a:pPr>
              <a:endParaRPr lang="en-GB" sz="4300" dirty="0">
                <a:solidFill>
                  <a:srgbClr val="143E73"/>
                </a:solidFill>
              </a:endParaRPr>
            </a:p>
            <a:p>
              <a:pPr marL="457200" indent="-457200">
                <a:buFont typeface="Arial" panose="020B0604020202020204" pitchFamily="34" charset="0"/>
                <a:buChar char="•"/>
              </a:pPr>
              <a:r>
                <a:rPr lang="en-GB" sz="4300" dirty="0">
                  <a:solidFill>
                    <a:srgbClr val="143E73"/>
                  </a:solidFill>
                </a:rPr>
                <a:t>Most of existing studies exploring carers’ QoL are focused on variables that are considered to be contextual factors (e.g. care recipient’s neuropsychiatric symptoms). The sociocultural stress and coping model for carers (Knight &amp; Sayegh, 2010) suggests that other individual factors, such as coping styles also contribute to explaining how carers are affected differently by such contextual factors (so-called stressors). </a:t>
              </a:r>
            </a:p>
            <a:p>
              <a:pPr marL="457200" indent="-457200">
                <a:buFont typeface="Arial" panose="020B0604020202020204" pitchFamily="34" charset="0"/>
                <a:buChar char="•"/>
              </a:pPr>
              <a:endParaRPr lang="en-GB" sz="4300" dirty="0">
                <a:solidFill>
                  <a:srgbClr val="143E73"/>
                </a:solidFill>
              </a:endParaRPr>
            </a:p>
            <a:p>
              <a:pPr marL="457200" indent="-457200">
                <a:buFont typeface="Arial" panose="020B0604020202020204" pitchFamily="34" charset="0"/>
                <a:buChar char="•"/>
              </a:pPr>
              <a:r>
                <a:rPr lang="en-GB" sz="4300" dirty="0">
                  <a:solidFill>
                    <a:srgbClr val="143E73"/>
                  </a:solidFill>
                </a:rPr>
                <a:t>Exploring individual factors, which can prevent family carers from having lower QoL (i.e., protective factors) seems highly practical as it can provide important clinical implications.</a:t>
              </a:r>
            </a:p>
          </p:txBody>
        </p:sp>
      </p:grpSp>
      <p:sp>
        <p:nvSpPr>
          <p:cNvPr id="24" name="Rectangle 23"/>
          <p:cNvSpPr/>
          <p:nvPr/>
        </p:nvSpPr>
        <p:spPr>
          <a:xfrm>
            <a:off x="15395775" y="8368433"/>
            <a:ext cx="14215439" cy="3004080"/>
          </a:xfrm>
          <a:prstGeom prst="rect">
            <a:avLst/>
          </a:prstGeom>
          <a:ln w="76200">
            <a:solidFill>
              <a:srgbClr val="EB5F4F"/>
            </a:solidFill>
          </a:ln>
        </p:spPr>
        <p:style>
          <a:lnRef idx="2">
            <a:schemeClr val="accent1"/>
          </a:lnRef>
          <a:fillRef idx="1">
            <a:schemeClr val="lt1"/>
          </a:fillRef>
          <a:effectRef idx="0">
            <a:schemeClr val="accent1"/>
          </a:effectRef>
          <a:fontRef idx="minor">
            <a:schemeClr val="dk1"/>
          </a:fontRef>
        </p:style>
        <p:txBody>
          <a:bodyPr rtlCol="0" anchor="ctr"/>
          <a:lstStyle/>
          <a:p>
            <a:r>
              <a:rPr lang="en-GB" sz="4300" dirty="0">
                <a:solidFill>
                  <a:srgbClr val="143E73"/>
                </a:solidFill>
              </a:rPr>
              <a:t>The current study aimed to investigate the impact of protective factors (i.e., knowledge about dementia, psychological flexibility, self-compassion and hours of support from other family members) on the QoL of dementia family carers</a:t>
            </a:r>
          </a:p>
        </p:txBody>
      </p:sp>
      <p:sp>
        <p:nvSpPr>
          <p:cNvPr id="30" name="11 Rectángulo redondeado"/>
          <p:cNvSpPr/>
          <p:nvPr/>
        </p:nvSpPr>
        <p:spPr>
          <a:xfrm>
            <a:off x="477460" y="19501611"/>
            <a:ext cx="29133754" cy="964166"/>
          </a:xfrm>
          <a:prstGeom prst="roundRect">
            <a:avLst/>
          </a:prstGeom>
          <a:solidFill>
            <a:srgbClr val="EB5F4F"/>
          </a:solidFill>
          <a:ln>
            <a:solidFill>
              <a:srgbClr val="EB5F4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5606" b="1" dirty="0">
                <a:solidFill>
                  <a:schemeClr val="bg1"/>
                </a:solidFill>
              </a:rPr>
              <a:t>Results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9452" y="1063897"/>
            <a:ext cx="6451234" cy="1326239"/>
          </a:xfrm>
          <a:prstGeom prst="rect">
            <a:avLst/>
          </a:prstGeom>
        </p:spPr>
      </p:pic>
      <p:sp>
        <p:nvSpPr>
          <p:cNvPr id="27" name="11 Rectángulo redondeado"/>
          <p:cNvSpPr/>
          <p:nvPr/>
        </p:nvSpPr>
        <p:spPr>
          <a:xfrm>
            <a:off x="15347042" y="7432329"/>
            <a:ext cx="14264172" cy="956361"/>
          </a:xfrm>
          <a:prstGeom prst="roundRect">
            <a:avLst/>
          </a:prstGeom>
          <a:solidFill>
            <a:srgbClr val="EB5F4F"/>
          </a:solidFill>
          <a:ln>
            <a:solidFill>
              <a:srgbClr val="EB5F4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5606" b="1" dirty="0">
                <a:solidFill>
                  <a:schemeClr val="bg1"/>
                </a:solidFill>
              </a:rPr>
              <a:t>Objective</a:t>
            </a:r>
          </a:p>
        </p:txBody>
      </p:sp>
      <p:pic>
        <p:nvPicPr>
          <p:cNvPr id="23" name="picture" descr="Image result for Norfolk and Suffolk Primary and Community Care Research Office"/>
          <p:cNvPicPr/>
          <p:nvPr/>
        </p:nvPicPr>
        <p:blipFill>
          <a:blip r:embed="rId4" cstate="print">
            <a:extLst>
              <a:ext uri="{28A0092B-C50C-407E-A947-70E740481C1C}">
                <a14:useLocalDpi xmlns:a14="http://schemas.microsoft.com/office/drawing/2010/main" val="0"/>
              </a:ext>
            </a:extLst>
          </a:blip>
          <a:stretch>
            <a:fillRect/>
          </a:stretch>
        </p:blipFill>
        <p:spPr>
          <a:xfrm>
            <a:off x="17434370" y="986443"/>
            <a:ext cx="1560679" cy="1514507"/>
          </a:xfrm>
          <a:prstGeom prst="rect">
            <a:avLst/>
          </a:prstGeom>
        </p:spPr>
      </p:pic>
      <p:sp>
        <p:nvSpPr>
          <p:cNvPr id="29" name="11 Rectángulo redondeado">
            <a:extLst>
              <a:ext uri="{FF2B5EF4-FFF2-40B4-BE49-F238E27FC236}">
                <a16:creationId xmlns:a16="http://schemas.microsoft.com/office/drawing/2014/main" id="{55131CF5-7F2D-476B-B673-EBD5CE882755}"/>
              </a:ext>
            </a:extLst>
          </p:cNvPr>
          <p:cNvSpPr/>
          <p:nvPr/>
        </p:nvSpPr>
        <p:spPr>
          <a:xfrm>
            <a:off x="15353630" y="11392769"/>
            <a:ext cx="14264172" cy="956361"/>
          </a:xfrm>
          <a:prstGeom prst="roundRect">
            <a:avLst/>
          </a:prstGeom>
          <a:solidFill>
            <a:srgbClr val="EB5F4F"/>
          </a:solidFill>
          <a:ln>
            <a:solidFill>
              <a:srgbClr val="EB5F4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5606" b="1" dirty="0">
                <a:solidFill>
                  <a:schemeClr val="bg1"/>
                </a:solidFill>
              </a:rPr>
              <a:t>Methods</a:t>
            </a:r>
          </a:p>
        </p:txBody>
      </p:sp>
      <p:sp>
        <p:nvSpPr>
          <p:cNvPr id="31" name="Rectangle 30">
            <a:extLst>
              <a:ext uri="{FF2B5EF4-FFF2-40B4-BE49-F238E27FC236}">
                <a16:creationId xmlns:a16="http://schemas.microsoft.com/office/drawing/2014/main" id="{91843E6C-E895-4F63-B4E1-2FD1806FD26A}"/>
              </a:ext>
            </a:extLst>
          </p:cNvPr>
          <p:cNvSpPr/>
          <p:nvPr/>
        </p:nvSpPr>
        <p:spPr>
          <a:xfrm>
            <a:off x="15395775" y="12328873"/>
            <a:ext cx="14215439" cy="7128793"/>
          </a:xfrm>
          <a:prstGeom prst="rect">
            <a:avLst/>
          </a:prstGeom>
          <a:ln w="76200">
            <a:solidFill>
              <a:srgbClr val="EB5F4F"/>
            </a:solidFill>
          </a:ln>
        </p:spPr>
        <p:style>
          <a:lnRef idx="2">
            <a:schemeClr val="accent1"/>
          </a:lnRef>
          <a:fillRef idx="1">
            <a:schemeClr val="lt1"/>
          </a:fillRef>
          <a:effectRef idx="0">
            <a:schemeClr val="accent1"/>
          </a:effectRef>
          <a:fontRef idx="minor">
            <a:schemeClr val="dk1"/>
          </a:fontRef>
        </p:style>
        <p:txBody>
          <a:bodyPr rtlCol="0" anchor="ctr"/>
          <a:lstStyle/>
          <a:p>
            <a:r>
              <a:rPr lang="en-GB" sz="4300" dirty="0">
                <a:solidFill>
                  <a:srgbClr val="143E73"/>
                </a:solidFill>
              </a:rPr>
              <a:t>A multiple regression analysis was conducted with QoL as a dependent variable. </a:t>
            </a:r>
          </a:p>
          <a:p>
            <a:endParaRPr lang="en-GB" sz="4300" dirty="0">
              <a:solidFill>
                <a:srgbClr val="143E73"/>
              </a:solidFill>
            </a:endParaRPr>
          </a:p>
          <a:p>
            <a:r>
              <a:rPr lang="en-GB" sz="4300" dirty="0">
                <a:solidFill>
                  <a:srgbClr val="143E73"/>
                </a:solidFill>
              </a:rPr>
              <a:t>All protective factors (i.e., knowledge about dementia, psychological flexibility, self-compassion and hours of support from other family members) were entered into the model simultaneously as independent variables.</a:t>
            </a:r>
          </a:p>
          <a:p>
            <a:endParaRPr lang="en-GB" sz="4300" dirty="0">
              <a:solidFill>
                <a:srgbClr val="143E73"/>
              </a:solidFill>
            </a:endParaRPr>
          </a:p>
          <a:p>
            <a:r>
              <a:rPr lang="en-GB" sz="4300" dirty="0">
                <a:solidFill>
                  <a:srgbClr val="143E73"/>
                </a:solidFill>
              </a:rPr>
              <a:t>91 family carers with a mean age of 69.5 years old were assessed.</a:t>
            </a:r>
          </a:p>
        </p:txBody>
      </p:sp>
      <p:sp>
        <p:nvSpPr>
          <p:cNvPr id="19" name="TextBox 18">
            <a:extLst>
              <a:ext uri="{FF2B5EF4-FFF2-40B4-BE49-F238E27FC236}">
                <a16:creationId xmlns:a16="http://schemas.microsoft.com/office/drawing/2014/main" id="{1BF083C0-D04F-4A13-BC94-1C3530DF455E}"/>
              </a:ext>
            </a:extLst>
          </p:cNvPr>
          <p:cNvSpPr txBox="1"/>
          <p:nvPr/>
        </p:nvSpPr>
        <p:spPr>
          <a:xfrm>
            <a:off x="231950" y="20465152"/>
            <a:ext cx="14345342" cy="707886"/>
          </a:xfrm>
          <a:prstGeom prst="rect">
            <a:avLst/>
          </a:prstGeom>
          <a:noFill/>
        </p:spPr>
        <p:txBody>
          <a:bodyPr wrap="square" rtlCol="0">
            <a:spAutoFit/>
          </a:bodyPr>
          <a:lstStyle/>
          <a:p>
            <a:r>
              <a:rPr lang="en-GB" sz="4000" b="1" dirty="0">
                <a:solidFill>
                  <a:srgbClr val="E95E4E"/>
                </a:solidFill>
              </a:rPr>
              <a:t>Table 1. Demographic characteristics of the sample (N=91).</a:t>
            </a:r>
          </a:p>
        </p:txBody>
      </p:sp>
      <p:graphicFrame>
        <p:nvGraphicFramePr>
          <p:cNvPr id="96" name="Table 95">
            <a:extLst>
              <a:ext uri="{FF2B5EF4-FFF2-40B4-BE49-F238E27FC236}">
                <a16:creationId xmlns:a16="http://schemas.microsoft.com/office/drawing/2014/main" id="{139CE3DB-AFE1-4197-84FB-BCEEAAA348B2}"/>
              </a:ext>
            </a:extLst>
          </p:cNvPr>
          <p:cNvGraphicFramePr>
            <a:graphicFrameLocks noGrp="1"/>
          </p:cNvGraphicFramePr>
          <p:nvPr>
            <p:extLst>
              <p:ext uri="{D42A27DB-BD31-4B8C-83A1-F6EECF244321}">
                <p14:modId xmlns:p14="http://schemas.microsoft.com/office/powerpoint/2010/main" val="3359042426"/>
              </p:ext>
            </p:extLst>
          </p:nvPr>
        </p:nvGraphicFramePr>
        <p:xfrm>
          <a:off x="375967" y="21367612"/>
          <a:ext cx="16273807" cy="7842885"/>
        </p:xfrm>
        <a:graphic>
          <a:graphicData uri="http://schemas.openxmlformats.org/drawingml/2006/table">
            <a:tbl>
              <a:tblPr>
                <a:tableStyleId>{3B4B98B0-60AC-42C2-AFA5-B58CD77FA1E5}</a:tableStyleId>
              </a:tblPr>
              <a:tblGrid>
                <a:gridCol w="6244439">
                  <a:extLst>
                    <a:ext uri="{9D8B030D-6E8A-4147-A177-3AD203B41FA5}">
                      <a16:colId xmlns:a16="http://schemas.microsoft.com/office/drawing/2014/main" val="3350339976"/>
                    </a:ext>
                  </a:extLst>
                </a:gridCol>
                <a:gridCol w="765304">
                  <a:extLst>
                    <a:ext uri="{9D8B030D-6E8A-4147-A177-3AD203B41FA5}">
                      <a16:colId xmlns:a16="http://schemas.microsoft.com/office/drawing/2014/main" val="4233413807"/>
                    </a:ext>
                  </a:extLst>
                </a:gridCol>
                <a:gridCol w="1153502">
                  <a:extLst>
                    <a:ext uri="{9D8B030D-6E8A-4147-A177-3AD203B41FA5}">
                      <a16:colId xmlns:a16="http://schemas.microsoft.com/office/drawing/2014/main" val="411418837"/>
                    </a:ext>
                  </a:extLst>
                </a:gridCol>
                <a:gridCol w="224600">
                  <a:extLst>
                    <a:ext uri="{9D8B030D-6E8A-4147-A177-3AD203B41FA5}">
                      <a16:colId xmlns:a16="http://schemas.microsoft.com/office/drawing/2014/main" val="1554811095"/>
                    </a:ext>
                  </a:extLst>
                </a:gridCol>
                <a:gridCol w="5956062">
                  <a:extLst>
                    <a:ext uri="{9D8B030D-6E8A-4147-A177-3AD203B41FA5}">
                      <a16:colId xmlns:a16="http://schemas.microsoft.com/office/drawing/2014/main" val="2418926785"/>
                    </a:ext>
                  </a:extLst>
                </a:gridCol>
                <a:gridCol w="964950">
                  <a:extLst>
                    <a:ext uri="{9D8B030D-6E8A-4147-A177-3AD203B41FA5}">
                      <a16:colId xmlns:a16="http://schemas.microsoft.com/office/drawing/2014/main" val="2833053869"/>
                    </a:ext>
                  </a:extLst>
                </a:gridCol>
                <a:gridCol w="964950">
                  <a:extLst>
                    <a:ext uri="{9D8B030D-6E8A-4147-A177-3AD203B41FA5}">
                      <a16:colId xmlns:a16="http://schemas.microsoft.com/office/drawing/2014/main" val="452963663"/>
                    </a:ext>
                  </a:extLst>
                </a:gridCol>
              </a:tblGrid>
              <a:tr h="386415">
                <a:tc>
                  <a:txBody>
                    <a:bodyPr/>
                    <a:lstStyle/>
                    <a:p>
                      <a:pPr algn="l" fontAlgn="ctr"/>
                      <a:r>
                        <a:rPr lang="en-GB" sz="2800" b="1" u="none" strike="noStrike" dirty="0">
                          <a:solidFill>
                            <a:srgbClr val="143E73"/>
                          </a:solidFill>
                          <a:effectLst/>
                        </a:rPr>
                        <a:t>Family carer characteristics</a:t>
                      </a:r>
                      <a:endParaRPr lang="en-GB" sz="2800" b="1"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b="1" u="none" strike="noStrike" dirty="0">
                          <a:solidFill>
                            <a:srgbClr val="143E73"/>
                          </a:solidFill>
                          <a:effectLst/>
                        </a:rPr>
                        <a:t>Characteristics of people with dementia</a:t>
                      </a:r>
                      <a:endParaRPr lang="en-GB" sz="2800" b="1"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134027"/>
                  </a:ext>
                </a:extLst>
              </a:tr>
              <a:tr h="386415">
                <a:tc>
                  <a:txBody>
                    <a:bodyPr/>
                    <a:lstStyle/>
                    <a:p>
                      <a:pPr algn="l" fontAlgn="ctr"/>
                      <a:r>
                        <a:rPr lang="en-GB" sz="2800" u="none" strike="noStrike" dirty="0">
                          <a:solidFill>
                            <a:srgbClr val="143E73"/>
                          </a:solidFill>
                          <a:effectLst/>
                        </a:rPr>
                        <a:t>Age (in years)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69.5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12.5)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143E73"/>
                          </a:solidFill>
                          <a:effectLst/>
                        </a:rPr>
                        <a:t>Dementia type</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15563312"/>
                  </a:ext>
                </a:extLst>
              </a:tr>
              <a:tr h="386415">
                <a:tc>
                  <a:txBody>
                    <a:bodyPr/>
                    <a:lstStyle/>
                    <a:p>
                      <a:pPr algn="l" fontAlgn="ctr"/>
                      <a:r>
                        <a:rPr lang="en-GB" sz="2800" u="none" strike="noStrike">
                          <a:solidFill>
                            <a:srgbClr val="143E73"/>
                          </a:solidFill>
                          <a:effectLst/>
                        </a:rPr>
                        <a:t>Gender (Female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143E73"/>
                          </a:solidFill>
                          <a:effectLst/>
                        </a:rPr>
                        <a:t>67.0</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EB5F4F"/>
                          </a:solidFill>
                          <a:effectLst/>
                        </a:rPr>
                        <a:t>        Alzheimer's %</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EB5F4F"/>
                          </a:solidFill>
                          <a:effectLst/>
                        </a:rPr>
                        <a:t>44.0</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02733096"/>
                  </a:ext>
                </a:extLst>
              </a:tr>
              <a:tr h="386415">
                <a:tc>
                  <a:txBody>
                    <a:bodyPr/>
                    <a:lstStyle/>
                    <a:p>
                      <a:pPr algn="l" fontAlgn="ctr"/>
                      <a:r>
                        <a:rPr lang="en-GB" sz="2800" u="none" strike="noStrike">
                          <a:solidFill>
                            <a:srgbClr val="143E73"/>
                          </a:solidFill>
                          <a:effectLst/>
                        </a:rPr>
                        <a:t>Type of relationship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Mixed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16.5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72514195"/>
                  </a:ext>
                </a:extLst>
              </a:tr>
              <a:tr h="386415">
                <a:tc>
                  <a:txBody>
                    <a:bodyPr/>
                    <a:lstStyle/>
                    <a:p>
                      <a:pPr algn="l" fontAlgn="ctr"/>
                      <a:r>
                        <a:rPr lang="en-GB" sz="2800" u="none" strike="noStrike" dirty="0">
                          <a:solidFill>
                            <a:srgbClr val="EB5F4F"/>
                          </a:solidFill>
                          <a:effectLst/>
                        </a:rPr>
                        <a:t>         Wife</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EB5F4F"/>
                          </a:solidFill>
                          <a:effectLst/>
                        </a:rPr>
                        <a:t>40.7</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Vascular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15.4</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205552"/>
                  </a:ext>
                </a:extLst>
              </a:tr>
              <a:tr h="386415">
                <a:tc>
                  <a:txBody>
                    <a:bodyPr/>
                    <a:lstStyle/>
                    <a:p>
                      <a:pPr algn="l" fontAlgn="ctr"/>
                      <a:r>
                        <a:rPr lang="en-GB" sz="2800" u="none" strike="noStrike" dirty="0">
                          <a:solidFill>
                            <a:srgbClr val="143E73"/>
                          </a:solidFill>
                          <a:effectLst/>
                        </a:rPr>
                        <a:t>         Husband</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143E73"/>
                          </a:solidFill>
                          <a:effectLst/>
                        </a:rPr>
                        <a:t>28.6</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Frontotemporal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7.7</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1938701"/>
                  </a:ext>
                </a:extLst>
              </a:tr>
              <a:tr h="386415">
                <a:tc>
                  <a:txBody>
                    <a:bodyPr/>
                    <a:lstStyle/>
                    <a:p>
                      <a:pPr algn="l" fontAlgn="ctr"/>
                      <a:r>
                        <a:rPr lang="en-GB" sz="2800" u="none" strike="noStrike">
                          <a:solidFill>
                            <a:srgbClr val="143E73"/>
                          </a:solidFill>
                          <a:effectLst/>
                        </a:rPr>
                        <a:t>         Daughter</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25.3</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Lewy bodies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5.5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14907710"/>
                  </a:ext>
                </a:extLst>
              </a:tr>
              <a:tr h="386415">
                <a:tc>
                  <a:txBody>
                    <a:bodyPr/>
                    <a:lstStyle/>
                    <a:p>
                      <a:pPr algn="l" fontAlgn="ctr"/>
                      <a:r>
                        <a:rPr lang="en-GB" sz="2800" u="none" strike="noStrike">
                          <a:solidFill>
                            <a:srgbClr val="143E73"/>
                          </a:solidFill>
                          <a:effectLst/>
                        </a:rPr>
                        <a:t>         Son</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4.4</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Unknown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8.8</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9819087"/>
                  </a:ext>
                </a:extLst>
              </a:tr>
              <a:tr h="386415">
                <a:tc>
                  <a:txBody>
                    <a:bodyPr/>
                    <a:lstStyle/>
                    <a:p>
                      <a:pPr algn="l" fontAlgn="ctr"/>
                      <a:r>
                        <a:rPr lang="en-GB" sz="2800" u="none" strike="noStrike">
                          <a:solidFill>
                            <a:srgbClr val="143E73"/>
                          </a:solidFill>
                          <a:effectLst/>
                        </a:rPr>
                        <a:t>         Sister</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1.1</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Other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2.2</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15404066"/>
                  </a:ext>
                </a:extLst>
              </a:tr>
              <a:tr h="764393">
                <a:tc>
                  <a:txBody>
                    <a:bodyPr/>
                    <a:lstStyle/>
                    <a:p>
                      <a:pPr marL="0" marR="0" lvl="0" indent="0" algn="l" defTabSz="2270638" rtl="0" eaLnBrk="1" fontAlgn="ctr" latinLnBrk="0" hangingPunct="1">
                        <a:lnSpc>
                          <a:spcPct val="100000"/>
                        </a:lnSpc>
                        <a:spcBef>
                          <a:spcPts val="0"/>
                        </a:spcBef>
                        <a:spcAft>
                          <a:spcPts val="0"/>
                        </a:spcAft>
                        <a:buClrTx/>
                        <a:buSzTx/>
                        <a:buFontTx/>
                        <a:buNone/>
                        <a:tabLst/>
                        <a:defRPr/>
                      </a:pPr>
                      <a:r>
                        <a:rPr lang="en-GB" sz="2800" u="none" strike="noStrike" dirty="0">
                          <a:solidFill>
                            <a:srgbClr val="143E73"/>
                          </a:solidFill>
                          <a:effectLst/>
                        </a:rPr>
                        <a:t>Weekly support from other family members %</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Years since diagnosis</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3.7</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2.4)</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72143658"/>
                  </a:ext>
                </a:extLst>
              </a:tr>
              <a:tr h="386415">
                <a:tc>
                  <a:txBody>
                    <a:bodyPr/>
                    <a:lstStyle/>
                    <a:p>
                      <a:pPr algn="l" fontAlgn="ctr"/>
                      <a:r>
                        <a:rPr lang="en-GB" sz="2800" u="none" strike="noStrike" dirty="0">
                          <a:solidFill>
                            <a:srgbClr val="EB5F4F"/>
                          </a:solidFill>
                          <a:effectLst/>
                        </a:rPr>
                        <a:t>No support</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EB5F4F"/>
                          </a:solidFill>
                          <a:effectLst/>
                        </a:rPr>
                        <a:t>52.7</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Dementia Severity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81904851"/>
                  </a:ext>
                </a:extLst>
              </a:tr>
              <a:tr h="386415">
                <a:tc>
                  <a:txBody>
                    <a:bodyPr/>
                    <a:lstStyle/>
                    <a:p>
                      <a:pPr algn="l" fontAlgn="ctr"/>
                      <a:r>
                        <a:rPr lang="en-GB" sz="2800" u="none" strike="noStrike" dirty="0">
                          <a:solidFill>
                            <a:srgbClr val="143E73"/>
                          </a:solidFill>
                          <a:effectLst/>
                        </a:rPr>
                        <a:t>0-2 hours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14.3</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Mild</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5.5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67441588"/>
                  </a:ext>
                </a:extLst>
              </a:tr>
              <a:tr h="386415">
                <a:tc>
                  <a:txBody>
                    <a:bodyPr/>
                    <a:lstStyle/>
                    <a:p>
                      <a:pPr algn="l" fontAlgn="ctr"/>
                      <a:r>
                        <a:rPr lang="en-GB" sz="2800" u="none" strike="noStrike" dirty="0">
                          <a:solidFill>
                            <a:srgbClr val="143E73"/>
                          </a:solidFill>
                          <a:effectLst/>
                        </a:rPr>
                        <a:t>3-10 hours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16.5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Moderate</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30.8</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2544159"/>
                  </a:ext>
                </a:extLst>
              </a:tr>
              <a:tr h="386415">
                <a:tc>
                  <a:txBody>
                    <a:bodyPr/>
                    <a:lstStyle/>
                    <a:p>
                      <a:pPr algn="l" fontAlgn="ctr"/>
                      <a:r>
                        <a:rPr lang="en-GB" sz="2800" u="none" strike="noStrike" dirty="0">
                          <a:solidFill>
                            <a:srgbClr val="143E73"/>
                          </a:solidFill>
                          <a:effectLst/>
                        </a:rPr>
                        <a:t>11-20 hours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3.3</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EB5F4F"/>
                          </a:solidFill>
                          <a:effectLst/>
                        </a:rPr>
                        <a:t>        Severe</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EB5F4F"/>
                          </a:solidFill>
                          <a:effectLst/>
                        </a:rPr>
                        <a:t>45.1</a:t>
                      </a:r>
                      <a:endParaRPr lang="en-GB" sz="2800" b="0" i="0" u="none" strike="noStrike" dirty="0">
                        <a:solidFill>
                          <a:srgbClr val="EB5F4F"/>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12029865"/>
                  </a:ext>
                </a:extLst>
              </a:tr>
              <a:tr h="386415">
                <a:tc>
                  <a:txBody>
                    <a:bodyPr/>
                    <a:lstStyle/>
                    <a:p>
                      <a:pPr algn="l" fontAlgn="ctr"/>
                      <a:r>
                        <a:rPr lang="en-GB" sz="2800" u="none" strike="noStrike" dirty="0">
                          <a:solidFill>
                            <a:srgbClr val="143E73"/>
                          </a:solidFill>
                          <a:effectLst/>
                        </a:rPr>
                        <a:t>21-40 hours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6.6</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Very severe</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18.7</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73163925"/>
                  </a:ext>
                </a:extLst>
              </a:tr>
              <a:tr h="386415">
                <a:tc>
                  <a:txBody>
                    <a:bodyPr/>
                    <a:lstStyle/>
                    <a:p>
                      <a:pPr algn="l" fontAlgn="ctr"/>
                      <a:r>
                        <a:rPr lang="en-GB" sz="2800" u="none" strike="noStrike" dirty="0">
                          <a:solidFill>
                            <a:srgbClr val="143E73"/>
                          </a:solidFill>
                          <a:effectLst/>
                        </a:rPr>
                        <a:t>41-80 hours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1.1</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00371734"/>
                  </a:ext>
                </a:extLst>
              </a:tr>
              <a:tr h="386415">
                <a:tc>
                  <a:txBody>
                    <a:bodyPr/>
                    <a:lstStyle/>
                    <a:p>
                      <a:pPr algn="l" fontAlgn="ctr"/>
                      <a:r>
                        <a:rPr lang="en-GB" sz="2800" u="none" strike="noStrike" dirty="0">
                          <a:solidFill>
                            <a:srgbClr val="143E73"/>
                          </a:solidFill>
                          <a:effectLst/>
                        </a:rPr>
                        <a:t>81 or more hours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5.5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143E73"/>
                          </a:solidFill>
                          <a:effectLst/>
                        </a:rPr>
                        <a:t> </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solidFill>
                            <a:srgbClr val="143E73"/>
                          </a:solidFill>
                          <a:effectLst/>
                        </a:rPr>
                        <a:t> </a:t>
                      </a:r>
                      <a:endParaRPr lang="en-GB" sz="2800" b="0" i="0" u="none" strike="noStrike" dirty="0">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83269443"/>
                  </a:ext>
                </a:extLst>
              </a:tr>
            </a:tbl>
          </a:graphicData>
        </a:graphic>
      </p:graphicFrame>
      <p:sp>
        <p:nvSpPr>
          <p:cNvPr id="35" name="TextBox 34">
            <a:extLst>
              <a:ext uri="{FF2B5EF4-FFF2-40B4-BE49-F238E27FC236}">
                <a16:creationId xmlns:a16="http://schemas.microsoft.com/office/drawing/2014/main" id="{0AEABD48-F611-4B2B-B602-A9AB4D78B13D}"/>
              </a:ext>
            </a:extLst>
          </p:cNvPr>
          <p:cNvSpPr txBox="1"/>
          <p:nvPr/>
        </p:nvSpPr>
        <p:spPr>
          <a:xfrm>
            <a:off x="16909933" y="26506069"/>
            <a:ext cx="11537207" cy="707886"/>
          </a:xfrm>
          <a:prstGeom prst="rect">
            <a:avLst/>
          </a:prstGeom>
          <a:noFill/>
        </p:spPr>
        <p:txBody>
          <a:bodyPr wrap="square" rtlCol="0">
            <a:spAutoFit/>
          </a:bodyPr>
          <a:lstStyle/>
          <a:p>
            <a:r>
              <a:rPr lang="en-GB" sz="4000" dirty="0">
                <a:solidFill>
                  <a:srgbClr val="E95E4E"/>
                </a:solidFill>
              </a:rPr>
              <a:t>Table 3. Results of multiple regression analysis (N=91).</a:t>
            </a:r>
          </a:p>
        </p:txBody>
      </p:sp>
      <p:graphicFrame>
        <p:nvGraphicFramePr>
          <p:cNvPr id="98" name="Table 97">
            <a:extLst>
              <a:ext uri="{FF2B5EF4-FFF2-40B4-BE49-F238E27FC236}">
                <a16:creationId xmlns:a16="http://schemas.microsoft.com/office/drawing/2014/main" id="{BAAEC1DB-E8EF-466A-8FB6-BD3F033E7199}"/>
              </a:ext>
            </a:extLst>
          </p:cNvPr>
          <p:cNvGraphicFramePr>
            <a:graphicFrameLocks noGrp="1"/>
          </p:cNvGraphicFramePr>
          <p:nvPr>
            <p:extLst>
              <p:ext uri="{D42A27DB-BD31-4B8C-83A1-F6EECF244321}">
                <p14:modId xmlns:p14="http://schemas.microsoft.com/office/powerpoint/2010/main" val="718746698"/>
              </p:ext>
            </p:extLst>
          </p:nvPr>
        </p:nvGraphicFramePr>
        <p:xfrm>
          <a:off x="17039552" y="27250414"/>
          <a:ext cx="11925299" cy="4362450"/>
        </p:xfrm>
        <a:graphic>
          <a:graphicData uri="http://schemas.openxmlformats.org/drawingml/2006/table">
            <a:tbl>
              <a:tblPr>
                <a:tableStyleId>{3B4B98B0-60AC-42C2-AFA5-B58CD77FA1E5}</a:tableStyleId>
              </a:tblPr>
              <a:tblGrid>
                <a:gridCol w="6838062">
                  <a:extLst>
                    <a:ext uri="{9D8B030D-6E8A-4147-A177-3AD203B41FA5}">
                      <a16:colId xmlns:a16="http://schemas.microsoft.com/office/drawing/2014/main" val="2973298649"/>
                    </a:ext>
                  </a:extLst>
                </a:gridCol>
                <a:gridCol w="1000924">
                  <a:extLst>
                    <a:ext uri="{9D8B030D-6E8A-4147-A177-3AD203B41FA5}">
                      <a16:colId xmlns:a16="http://schemas.microsoft.com/office/drawing/2014/main" val="2705748673"/>
                    </a:ext>
                  </a:extLst>
                </a:gridCol>
                <a:gridCol w="1000924">
                  <a:extLst>
                    <a:ext uri="{9D8B030D-6E8A-4147-A177-3AD203B41FA5}">
                      <a16:colId xmlns:a16="http://schemas.microsoft.com/office/drawing/2014/main" val="4146284120"/>
                    </a:ext>
                  </a:extLst>
                </a:gridCol>
                <a:gridCol w="1000924">
                  <a:extLst>
                    <a:ext uri="{9D8B030D-6E8A-4147-A177-3AD203B41FA5}">
                      <a16:colId xmlns:a16="http://schemas.microsoft.com/office/drawing/2014/main" val="189734796"/>
                    </a:ext>
                  </a:extLst>
                </a:gridCol>
                <a:gridCol w="991392">
                  <a:extLst>
                    <a:ext uri="{9D8B030D-6E8A-4147-A177-3AD203B41FA5}">
                      <a16:colId xmlns:a16="http://schemas.microsoft.com/office/drawing/2014/main" val="2276291134"/>
                    </a:ext>
                  </a:extLst>
                </a:gridCol>
                <a:gridCol w="1093073">
                  <a:extLst>
                    <a:ext uri="{9D8B030D-6E8A-4147-A177-3AD203B41FA5}">
                      <a16:colId xmlns:a16="http://schemas.microsoft.com/office/drawing/2014/main" val="2702141490"/>
                    </a:ext>
                  </a:extLst>
                </a:gridCol>
              </a:tblGrid>
              <a:tr h="409575">
                <a:tc>
                  <a:txBody>
                    <a:bodyPr/>
                    <a:lstStyle/>
                    <a:p>
                      <a:pPr algn="l" fontAlgn="ctr"/>
                      <a:r>
                        <a:rPr lang="en-GB" sz="2800" u="none" strike="noStrike">
                          <a:solidFill>
                            <a:srgbClr val="143E73"/>
                          </a:solidFill>
                          <a:effectLst/>
                        </a:rPr>
                        <a:t>Predictors</a:t>
                      </a:r>
                      <a:endParaRPr lang="en-GB" sz="2800" b="0" i="0" u="none" strike="noStrike">
                        <a:solidFill>
                          <a:srgbClr val="143E73"/>
                        </a:solidFill>
                        <a:effectLst/>
                        <a:latin typeface="Calibri" panose="020F0502020204030204" pitchFamily="34" charset="0"/>
                      </a:endParaRPr>
                    </a:p>
                  </a:txBody>
                  <a:tcPr marL="9525" marR="9525" marT="9525" marB="0" anchor="ctr"/>
                </a:tc>
                <a:tc gridSpan="3">
                  <a:txBody>
                    <a:bodyPr/>
                    <a:lstStyle/>
                    <a:p>
                      <a:pPr algn="ctr" fontAlgn="ctr"/>
                      <a:r>
                        <a:rPr lang="en-GB" sz="2800" u="none" strike="noStrike">
                          <a:solidFill>
                            <a:srgbClr val="143E73"/>
                          </a:solidFill>
                          <a:effectLst/>
                        </a:rPr>
                        <a:t>Carer Quality of life</a:t>
                      </a:r>
                      <a:endParaRPr lang="en-GB" sz="2800" b="0" i="0" u="none" strike="noStrike">
                        <a:solidFill>
                          <a:srgbClr val="143E73"/>
                        </a:solidFill>
                        <a:effectLst/>
                        <a:latin typeface="Calibri" panose="020F0502020204030204" pitchFamily="34" charset="0"/>
                      </a:endParaRPr>
                    </a:p>
                  </a:txBody>
                  <a:tcPr marL="9525" marR="9525" marT="9525" marB="0" anchor="ctr"/>
                </a:tc>
                <a:tc hMerge="1">
                  <a:txBody>
                    <a:bodyPr/>
                    <a:lstStyle/>
                    <a:p>
                      <a:endParaRPr lang="en-GB"/>
                    </a:p>
                  </a:txBody>
                  <a:tcPr/>
                </a:tc>
                <a:tc hMerge="1">
                  <a:txBody>
                    <a:bodyPr/>
                    <a:lstStyle/>
                    <a:p>
                      <a:endParaRPr lang="en-GB"/>
                    </a:p>
                  </a:txBody>
                  <a:tcPr/>
                </a:tc>
                <a:tc gridSpan="2">
                  <a:txBody>
                    <a:bodyPr/>
                    <a:lstStyle/>
                    <a:p>
                      <a:pPr algn="ctr" fontAlgn="ctr"/>
                      <a:r>
                        <a:rPr lang="en-GB" sz="2800" u="none" strike="noStrike">
                          <a:solidFill>
                            <a:srgbClr val="143E73"/>
                          </a:solidFill>
                          <a:effectLst/>
                        </a:rPr>
                        <a:t>95% CI</a:t>
                      </a:r>
                      <a:endParaRPr lang="en-GB" sz="2800" b="0" i="0" u="none" strike="noStrike">
                        <a:solidFill>
                          <a:srgbClr val="143E73"/>
                        </a:solidFill>
                        <a:effectLst/>
                        <a:latin typeface="Calibri" panose="020F0502020204030204" pitchFamily="34"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920120152"/>
                  </a:ext>
                </a:extLst>
              </a:tr>
              <a:tr h="409575">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β</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t</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P</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Lower</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Upper</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99942808"/>
                  </a:ext>
                </a:extLst>
              </a:tr>
              <a:tr h="409575">
                <a:tc>
                  <a:txBody>
                    <a:bodyPr/>
                    <a:lstStyle/>
                    <a:p>
                      <a:pPr algn="l" fontAlgn="ctr"/>
                      <a:r>
                        <a:rPr lang="en-GB" sz="2800" b="1" u="none" strike="noStrike" dirty="0">
                          <a:solidFill>
                            <a:srgbClr val="EB5F4F"/>
                          </a:solidFill>
                          <a:effectLst/>
                        </a:rPr>
                        <a:t>Psychological flexibility </a:t>
                      </a:r>
                      <a:endParaRPr lang="en-GB" sz="2800" b="1" i="0" u="none" strike="noStrike" dirty="0">
                        <a:solidFill>
                          <a:srgbClr val="EB5F4F"/>
                        </a:solidFill>
                        <a:effectLst/>
                        <a:latin typeface="Calibri" panose="020F0502020204030204" pitchFamily="34" charset="0"/>
                      </a:endParaRPr>
                    </a:p>
                  </a:txBody>
                  <a:tcPr marL="9525" marR="9525" marT="9525" marB="0" anchor="ctr"/>
                </a:tc>
                <a:tc>
                  <a:txBody>
                    <a:bodyPr/>
                    <a:lstStyle/>
                    <a:p>
                      <a:pPr algn="ctr" fontAlgn="ctr"/>
                      <a:r>
                        <a:rPr lang="en-GB" sz="2800" b="1" u="none" strike="noStrike" dirty="0">
                          <a:solidFill>
                            <a:srgbClr val="EB5F4F"/>
                          </a:solidFill>
                          <a:effectLst/>
                        </a:rPr>
                        <a:t>-0.46</a:t>
                      </a:r>
                      <a:endParaRPr lang="en-GB" sz="2800" b="1" i="0" u="none" strike="noStrike" dirty="0">
                        <a:solidFill>
                          <a:srgbClr val="EB5F4F"/>
                        </a:solidFill>
                        <a:effectLst/>
                        <a:latin typeface="Calibri" panose="020F0502020204030204" pitchFamily="34" charset="0"/>
                      </a:endParaRPr>
                    </a:p>
                  </a:txBody>
                  <a:tcPr marL="9525" marR="9525" marT="9525" marB="0" anchor="ctr"/>
                </a:tc>
                <a:tc>
                  <a:txBody>
                    <a:bodyPr/>
                    <a:lstStyle/>
                    <a:p>
                      <a:pPr algn="ctr" fontAlgn="ctr"/>
                      <a:r>
                        <a:rPr lang="en-GB" sz="2800" b="1" u="none" strike="noStrike" dirty="0">
                          <a:solidFill>
                            <a:srgbClr val="EB5F4F"/>
                          </a:solidFill>
                          <a:effectLst/>
                        </a:rPr>
                        <a:t>3.58</a:t>
                      </a:r>
                      <a:endParaRPr lang="en-GB" sz="2800" b="1" i="0" u="none" strike="noStrike" dirty="0">
                        <a:solidFill>
                          <a:srgbClr val="EB5F4F"/>
                        </a:solidFill>
                        <a:effectLst/>
                        <a:latin typeface="Calibri" panose="020F0502020204030204" pitchFamily="34" charset="0"/>
                      </a:endParaRPr>
                    </a:p>
                  </a:txBody>
                  <a:tcPr marL="9525" marR="9525" marT="9525" marB="0" anchor="ctr"/>
                </a:tc>
                <a:tc>
                  <a:txBody>
                    <a:bodyPr/>
                    <a:lstStyle/>
                    <a:p>
                      <a:pPr algn="ctr" fontAlgn="ctr"/>
                      <a:r>
                        <a:rPr lang="en-GB" sz="2800" b="1" u="none" strike="noStrike" dirty="0">
                          <a:solidFill>
                            <a:srgbClr val="EB5F4F"/>
                          </a:solidFill>
                          <a:effectLst/>
                        </a:rPr>
                        <a:t>0.00</a:t>
                      </a:r>
                      <a:endParaRPr lang="en-GB" sz="2800" b="1" i="0" u="none" strike="noStrike" dirty="0">
                        <a:solidFill>
                          <a:srgbClr val="EB5F4F"/>
                        </a:solidFill>
                        <a:effectLst/>
                        <a:latin typeface="Calibri" panose="020F0502020204030204" pitchFamily="34" charset="0"/>
                      </a:endParaRPr>
                    </a:p>
                  </a:txBody>
                  <a:tcPr marL="9525" marR="9525" marT="9525" marB="0" anchor="ctr"/>
                </a:tc>
                <a:tc>
                  <a:txBody>
                    <a:bodyPr/>
                    <a:lstStyle/>
                    <a:p>
                      <a:pPr algn="ctr" fontAlgn="ctr"/>
                      <a:r>
                        <a:rPr lang="en-GB" sz="2800" b="1" u="none" strike="noStrike" dirty="0">
                          <a:solidFill>
                            <a:srgbClr val="EB5F4F"/>
                          </a:solidFill>
                          <a:effectLst/>
                        </a:rPr>
                        <a:t>-0.71</a:t>
                      </a:r>
                      <a:endParaRPr lang="en-GB" sz="2800" b="1" i="0" u="none" strike="noStrike" dirty="0">
                        <a:solidFill>
                          <a:srgbClr val="EB5F4F"/>
                        </a:solidFill>
                        <a:effectLst/>
                        <a:latin typeface="Calibri" panose="020F0502020204030204" pitchFamily="34" charset="0"/>
                      </a:endParaRPr>
                    </a:p>
                  </a:txBody>
                  <a:tcPr marL="9525" marR="9525" marT="9525" marB="0" anchor="ctr"/>
                </a:tc>
                <a:tc>
                  <a:txBody>
                    <a:bodyPr/>
                    <a:lstStyle/>
                    <a:p>
                      <a:pPr algn="ctr" fontAlgn="ctr"/>
                      <a:r>
                        <a:rPr lang="en-GB" sz="2800" b="1" u="none" strike="noStrike" dirty="0">
                          <a:solidFill>
                            <a:srgbClr val="EB5F4F"/>
                          </a:solidFill>
                          <a:effectLst/>
                        </a:rPr>
                        <a:t>-0.20</a:t>
                      </a:r>
                      <a:endParaRPr lang="en-GB" sz="2800" b="1" i="0" u="none" strike="noStrike" dirty="0">
                        <a:solidFill>
                          <a:srgbClr val="EB5F4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24196126"/>
                  </a:ext>
                </a:extLst>
              </a:tr>
              <a:tr h="409575">
                <a:tc>
                  <a:txBody>
                    <a:bodyPr/>
                    <a:lstStyle/>
                    <a:p>
                      <a:pPr algn="l" fontAlgn="ctr"/>
                      <a:r>
                        <a:rPr lang="en-GB" sz="2800" u="none" strike="noStrike" dirty="0">
                          <a:solidFill>
                            <a:srgbClr val="143E73"/>
                          </a:solidFill>
                          <a:effectLst/>
                        </a:rPr>
                        <a:t>Self-compassion </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0.05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0.36</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0.72</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-0.20</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dirty="0">
                          <a:solidFill>
                            <a:srgbClr val="143E73"/>
                          </a:solidFill>
                          <a:effectLst/>
                        </a:rPr>
                        <a:t>0.29</a:t>
                      </a:r>
                      <a:endParaRPr lang="en-GB" sz="2800" b="0" i="0" u="none" strike="noStrike" dirty="0">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29793238"/>
                  </a:ext>
                </a:extLst>
              </a:tr>
              <a:tr h="409575">
                <a:tc>
                  <a:txBody>
                    <a:bodyPr/>
                    <a:lstStyle/>
                    <a:p>
                      <a:pPr algn="l" fontAlgn="ctr"/>
                      <a:r>
                        <a:rPr lang="en-GB" sz="2800" u="none" strike="noStrike" dirty="0">
                          <a:solidFill>
                            <a:srgbClr val="143E73"/>
                          </a:solidFill>
                          <a:effectLst/>
                        </a:rPr>
                        <a:t>knowledge about dementia </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0.02</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0.17</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0.86</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-0.17</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0.21</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92217264"/>
                  </a:ext>
                </a:extLst>
              </a:tr>
              <a:tr h="409575">
                <a:tc>
                  <a:txBody>
                    <a:bodyPr/>
                    <a:lstStyle/>
                    <a:p>
                      <a:pPr algn="l" fontAlgn="ctr"/>
                      <a:r>
                        <a:rPr lang="en-GB" sz="2800" u="none" strike="noStrike">
                          <a:solidFill>
                            <a:srgbClr val="143E73"/>
                          </a:solidFill>
                          <a:effectLst/>
                        </a:rPr>
                        <a:t>Hours of support from other family members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0.16</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1.68</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0.10</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-0.03</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0.35</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63618267"/>
                  </a:ext>
                </a:extLst>
              </a:tr>
              <a:tr h="409575">
                <a:tc>
                  <a:txBody>
                    <a:bodyPr/>
                    <a:lstStyle/>
                    <a:p>
                      <a:pPr algn="l"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49969056"/>
                  </a:ext>
                </a:extLst>
              </a:tr>
              <a:tr h="409575">
                <a:tc>
                  <a:txBody>
                    <a:bodyPr/>
                    <a:lstStyle/>
                    <a:p>
                      <a:pPr algn="l" fontAlgn="ctr"/>
                      <a:r>
                        <a:rPr lang="en-GB" sz="2800" u="none" strike="noStrike">
                          <a:solidFill>
                            <a:srgbClr val="143E73"/>
                          </a:solidFill>
                          <a:effectLst/>
                        </a:rPr>
                        <a:t>F 6.61</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0067224"/>
                  </a:ext>
                </a:extLst>
              </a:tr>
              <a:tr h="409575">
                <a:tc>
                  <a:txBody>
                    <a:bodyPr/>
                    <a:lstStyle/>
                    <a:p>
                      <a:pPr algn="l" fontAlgn="ctr"/>
                      <a:r>
                        <a:rPr lang="en-GB" sz="2800" u="none" strike="noStrike">
                          <a:solidFill>
                            <a:srgbClr val="143E73"/>
                          </a:solidFill>
                          <a:effectLst/>
                        </a:rPr>
                        <a:t>d.f. 4</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83900730"/>
                  </a:ext>
                </a:extLst>
              </a:tr>
              <a:tr h="409575">
                <a:tc>
                  <a:txBody>
                    <a:bodyPr/>
                    <a:lstStyle/>
                    <a:p>
                      <a:pPr algn="l" fontAlgn="ctr"/>
                      <a:r>
                        <a:rPr lang="en-GB" sz="2800" u="none" strike="noStrike" dirty="0">
                          <a:solidFill>
                            <a:srgbClr val="143E73"/>
                          </a:solidFill>
                          <a:effectLst/>
                        </a:rPr>
                        <a:t>R² 0.24</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 </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dirty="0">
                          <a:solidFill>
                            <a:srgbClr val="143E73"/>
                          </a:solidFill>
                          <a:effectLst/>
                        </a:rPr>
                        <a:t> </a:t>
                      </a:r>
                      <a:endParaRPr lang="en-GB" sz="2800" b="0" i="0" u="none" strike="noStrike" dirty="0">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82934018"/>
                  </a:ext>
                </a:extLst>
              </a:tr>
            </a:tbl>
          </a:graphicData>
        </a:graphic>
      </p:graphicFrame>
      <p:graphicFrame>
        <p:nvGraphicFramePr>
          <p:cNvPr id="99" name="Table 98">
            <a:extLst>
              <a:ext uri="{FF2B5EF4-FFF2-40B4-BE49-F238E27FC236}">
                <a16:creationId xmlns:a16="http://schemas.microsoft.com/office/drawing/2014/main" id="{E226194A-9BB5-4BF8-9688-A6872915EA23}"/>
              </a:ext>
            </a:extLst>
          </p:cNvPr>
          <p:cNvGraphicFramePr>
            <a:graphicFrameLocks noGrp="1"/>
          </p:cNvGraphicFramePr>
          <p:nvPr>
            <p:extLst>
              <p:ext uri="{D42A27DB-BD31-4B8C-83A1-F6EECF244321}">
                <p14:modId xmlns:p14="http://schemas.microsoft.com/office/powerpoint/2010/main" val="2875157330"/>
              </p:ext>
            </p:extLst>
          </p:nvPr>
        </p:nvGraphicFramePr>
        <p:xfrm>
          <a:off x="17039553" y="21795407"/>
          <a:ext cx="12571662" cy="2990850"/>
        </p:xfrm>
        <a:graphic>
          <a:graphicData uri="http://schemas.openxmlformats.org/drawingml/2006/table">
            <a:tbl>
              <a:tblPr>
                <a:tableStyleId>{3B4B98B0-60AC-42C2-AFA5-B58CD77FA1E5}</a:tableStyleId>
              </a:tblPr>
              <a:tblGrid>
                <a:gridCol w="6527418">
                  <a:extLst>
                    <a:ext uri="{9D8B030D-6E8A-4147-A177-3AD203B41FA5}">
                      <a16:colId xmlns:a16="http://schemas.microsoft.com/office/drawing/2014/main" val="2279089873"/>
                    </a:ext>
                  </a:extLst>
                </a:gridCol>
                <a:gridCol w="1057515">
                  <a:extLst>
                    <a:ext uri="{9D8B030D-6E8A-4147-A177-3AD203B41FA5}">
                      <a16:colId xmlns:a16="http://schemas.microsoft.com/office/drawing/2014/main" val="3575832816"/>
                    </a:ext>
                  </a:extLst>
                </a:gridCol>
                <a:gridCol w="1057515">
                  <a:extLst>
                    <a:ext uri="{9D8B030D-6E8A-4147-A177-3AD203B41FA5}">
                      <a16:colId xmlns:a16="http://schemas.microsoft.com/office/drawing/2014/main" val="2885952448"/>
                    </a:ext>
                  </a:extLst>
                </a:gridCol>
                <a:gridCol w="972427">
                  <a:extLst>
                    <a:ext uri="{9D8B030D-6E8A-4147-A177-3AD203B41FA5}">
                      <a16:colId xmlns:a16="http://schemas.microsoft.com/office/drawing/2014/main" val="3347708300"/>
                    </a:ext>
                  </a:extLst>
                </a:gridCol>
                <a:gridCol w="850874">
                  <a:extLst>
                    <a:ext uri="{9D8B030D-6E8A-4147-A177-3AD203B41FA5}">
                      <a16:colId xmlns:a16="http://schemas.microsoft.com/office/drawing/2014/main" val="3497540048"/>
                    </a:ext>
                  </a:extLst>
                </a:gridCol>
                <a:gridCol w="2105913">
                  <a:extLst>
                    <a:ext uri="{9D8B030D-6E8A-4147-A177-3AD203B41FA5}">
                      <a16:colId xmlns:a16="http://schemas.microsoft.com/office/drawing/2014/main" val="996566132"/>
                    </a:ext>
                  </a:extLst>
                </a:gridCol>
              </a:tblGrid>
              <a:tr h="504825">
                <a:tc>
                  <a:txBody>
                    <a:bodyPr/>
                    <a:lstStyle/>
                    <a:p>
                      <a:pPr algn="l" fontAlgn="ctr"/>
                      <a:r>
                        <a:rPr lang="en-GB" sz="2800" u="none" strike="noStrike" dirty="0">
                          <a:solidFill>
                            <a:srgbClr val="143E73"/>
                          </a:solidFill>
                          <a:effectLst/>
                        </a:rPr>
                        <a:t>Variables</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1</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2</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3</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4</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M (SD)</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7607831"/>
                  </a:ext>
                </a:extLst>
              </a:tr>
              <a:tr h="495300">
                <a:tc>
                  <a:txBody>
                    <a:bodyPr/>
                    <a:lstStyle/>
                    <a:p>
                      <a:pPr algn="l" fontAlgn="ctr"/>
                      <a:r>
                        <a:rPr lang="en-GB" sz="2800" u="none" strike="noStrike">
                          <a:solidFill>
                            <a:srgbClr val="143E73"/>
                          </a:solidFill>
                          <a:effectLst/>
                        </a:rPr>
                        <a:t>1 Quality of life (ICECAP-O: 0-1)</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0.73 (0.16)</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6630496"/>
                  </a:ext>
                </a:extLst>
              </a:tr>
              <a:tr h="495300">
                <a:tc>
                  <a:txBody>
                    <a:bodyPr/>
                    <a:lstStyle/>
                    <a:p>
                      <a:pPr algn="l" fontAlgn="ctr"/>
                      <a:r>
                        <a:rPr lang="en-GB" sz="2800" u="none" strike="noStrike" dirty="0">
                          <a:solidFill>
                            <a:srgbClr val="143E73"/>
                          </a:solidFill>
                          <a:effectLst/>
                        </a:rPr>
                        <a:t>2 Psychological flexibility (AAQ-II: 7-49)</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-0.46*</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19.70 (10.50)</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62519901"/>
                  </a:ext>
                </a:extLst>
              </a:tr>
              <a:tr h="495300">
                <a:tc>
                  <a:txBody>
                    <a:bodyPr/>
                    <a:lstStyle/>
                    <a:p>
                      <a:pPr algn="l" fontAlgn="ctr"/>
                      <a:r>
                        <a:rPr lang="en-GB" sz="2800" u="none" strike="noStrike" dirty="0">
                          <a:solidFill>
                            <a:srgbClr val="143E73"/>
                          </a:solidFill>
                          <a:effectLst/>
                        </a:rPr>
                        <a:t>3 Self-compassion (SCS-SF: 1-5)</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-0.33*</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-0.65*</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3.28 (0.70)</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21443982"/>
                  </a:ext>
                </a:extLst>
              </a:tr>
              <a:tr h="495300">
                <a:tc>
                  <a:txBody>
                    <a:bodyPr/>
                    <a:lstStyle/>
                    <a:p>
                      <a:pPr algn="l" fontAlgn="ctr"/>
                      <a:r>
                        <a:rPr lang="en-GB" sz="2800" u="none" strike="noStrike" dirty="0">
                          <a:solidFill>
                            <a:srgbClr val="143E73"/>
                          </a:solidFill>
                          <a:effectLst/>
                        </a:rPr>
                        <a:t>4 knowledge about dementia (DKAS: 0-50)</a:t>
                      </a:r>
                      <a:endParaRPr lang="en-GB" sz="2800" b="0" i="0" u="none" strike="noStrike" dirty="0">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-0.02</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0.12</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0.02</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27.86 (8.59)</a:t>
                      </a:r>
                      <a:endParaRPr lang="en-GB" sz="2800" b="0" i="0" u="none" strike="noStrike">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9855327"/>
                  </a:ext>
                </a:extLst>
              </a:tr>
              <a:tr h="504825">
                <a:tc>
                  <a:txBody>
                    <a:bodyPr/>
                    <a:lstStyle/>
                    <a:p>
                      <a:pPr algn="l" fontAlgn="ctr"/>
                      <a:r>
                        <a:rPr lang="en-GB" sz="2800" u="none" strike="noStrike">
                          <a:solidFill>
                            <a:srgbClr val="143E73"/>
                          </a:solidFill>
                          <a:effectLst/>
                        </a:rPr>
                        <a:t>5 Support from other family members (1-6)</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0.08</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0.18</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-0.11</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a:solidFill>
                            <a:srgbClr val="143E73"/>
                          </a:solidFill>
                          <a:effectLst/>
                        </a:rPr>
                        <a:t>0.09</a:t>
                      </a:r>
                      <a:endParaRPr lang="en-GB" sz="2800" b="0" i="0" u="none" strike="noStrike">
                        <a:solidFill>
                          <a:srgbClr val="143E73"/>
                        </a:solidFill>
                        <a:effectLst/>
                        <a:latin typeface="Calibri" panose="020F0502020204030204" pitchFamily="34" charset="0"/>
                      </a:endParaRPr>
                    </a:p>
                  </a:txBody>
                  <a:tcPr marL="9525" marR="9525" marT="9525" marB="0" anchor="ctr"/>
                </a:tc>
                <a:tc>
                  <a:txBody>
                    <a:bodyPr/>
                    <a:lstStyle/>
                    <a:p>
                      <a:pPr algn="ctr" fontAlgn="ctr"/>
                      <a:r>
                        <a:rPr lang="en-GB" sz="2800" u="none" strike="noStrike" dirty="0">
                          <a:solidFill>
                            <a:srgbClr val="143E73"/>
                          </a:solidFill>
                          <a:effectLst/>
                        </a:rPr>
                        <a:t>1.22 (1.72)</a:t>
                      </a:r>
                      <a:endParaRPr lang="en-GB" sz="2800" b="0" i="0" u="none" strike="noStrike" dirty="0">
                        <a:solidFill>
                          <a:srgbClr val="143E73"/>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07375713"/>
                  </a:ext>
                </a:extLst>
              </a:tr>
            </a:tbl>
          </a:graphicData>
        </a:graphic>
      </p:graphicFrame>
      <p:sp>
        <p:nvSpPr>
          <p:cNvPr id="39" name="TextBox 38">
            <a:extLst>
              <a:ext uri="{FF2B5EF4-FFF2-40B4-BE49-F238E27FC236}">
                <a16:creationId xmlns:a16="http://schemas.microsoft.com/office/drawing/2014/main" id="{2E59C435-2938-40E8-8FF6-255AECF1D755}"/>
              </a:ext>
            </a:extLst>
          </p:cNvPr>
          <p:cNvSpPr txBox="1"/>
          <p:nvPr/>
        </p:nvSpPr>
        <p:spPr>
          <a:xfrm>
            <a:off x="16909933" y="20471005"/>
            <a:ext cx="13188722" cy="1323439"/>
          </a:xfrm>
          <a:prstGeom prst="rect">
            <a:avLst/>
          </a:prstGeom>
          <a:noFill/>
        </p:spPr>
        <p:txBody>
          <a:bodyPr wrap="square" rtlCol="0">
            <a:spAutoFit/>
          </a:bodyPr>
          <a:lstStyle/>
          <a:p>
            <a:r>
              <a:rPr lang="en-GB" sz="4000" dirty="0">
                <a:solidFill>
                  <a:srgbClr val="E95E4E"/>
                </a:solidFill>
              </a:rPr>
              <a:t>Table 2. Pearson’s correlations among independent and dependent variables and means and SD (N=91).</a:t>
            </a:r>
          </a:p>
        </p:txBody>
      </p:sp>
      <p:sp>
        <p:nvSpPr>
          <p:cNvPr id="100" name="Rectangle 99">
            <a:extLst>
              <a:ext uri="{FF2B5EF4-FFF2-40B4-BE49-F238E27FC236}">
                <a16:creationId xmlns:a16="http://schemas.microsoft.com/office/drawing/2014/main" id="{7169D453-675F-4B44-8145-75F50C810720}"/>
              </a:ext>
            </a:extLst>
          </p:cNvPr>
          <p:cNvSpPr/>
          <p:nvPr/>
        </p:nvSpPr>
        <p:spPr>
          <a:xfrm>
            <a:off x="17027894" y="24786257"/>
            <a:ext cx="12871352" cy="1264642"/>
          </a:xfrm>
          <a:prstGeom prst="rect">
            <a:avLst/>
          </a:prstGeom>
        </p:spPr>
        <p:txBody>
          <a:bodyPr wrap="square">
            <a:spAutoFit/>
          </a:bodyPr>
          <a:lstStyle/>
          <a:p>
            <a:pPr>
              <a:lnSpc>
                <a:spcPct val="107000"/>
              </a:lnSpc>
            </a:pPr>
            <a:r>
              <a:rPr lang="en-GB" i="1" dirty="0">
                <a:solidFill>
                  <a:srgbClr val="000000"/>
                </a:solidFill>
                <a:cs typeface="Times New Roman" panose="02020603050405020304" pitchFamily="18" charset="0"/>
              </a:rPr>
              <a:t>Note: </a:t>
            </a:r>
            <a:r>
              <a:rPr lang="en-GB" dirty="0">
                <a:solidFill>
                  <a:srgbClr val="000000"/>
                </a:solidFill>
                <a:cs typeface="Times New Roman" panose="02020603050405020304" pitchFamily="18" charset="0"/>
              </a:rPr>
              <a:t>*p&lt;0.05 (two-tailed).</a:t>
            </a:r>
          </a:p>
          <a:p>
            <a:pPr>
              <a:lnSpc>
                <a:spcPct val="107000"/>
              </a:lnSpc>
              <a:spcAft>
                <a:spcPts val="0"/>
              </a:spcAft>
            </a:pPr>
            <a:r>
              <a:rPr lang="en-GB" dirty="0">
                <a:solidFill>
                  <a:srgbClr val="000000"/>
                </a:solidFill>
                <a:ea typeface="Times New Roman" panose="02020603050405020304" pitchFamily="18" charset="0"/>
                <a:cs typeface="Times New Roman" panose="02020603050405020304" pitchFamily="18" charset="0"/>
              </a:rPr>
              <a:t>ICECAP-O high scores denote a better quality of life; AAQ-II high scores denote greater levels of psychological inflexibility and low scores indicate higher levels of psychological flexibility; SCS-SF high scores denotes greater self-compassion; DKAS high scores indicate greater knowledge about dementia; Support from other family members high scores denote more hours of support from other family members.</a:t>
            </a:r>
            <a:endParaRPr lang="en-GB" sz="2400" dirty="0">
              <a:effectLst/>
              <a:ea typeface="MS Mincho" panose="02020609040205080304" pitchFamily="49" charset="-128"/>
              <a:cs typeface="Times New Roman" panose="02020603050405020304" pitchFamily="18" charset="0"/>
            </a:endParaRPr>
          </a:p>
        </p:txBody>
      </p:sp>
      <p:pic>
        <p:nvPicPr>
          <p:cNvPr id="41" name="Picture 8" descr="Image result for NSFT LOGO">
            <a:extLst>
              <a:ext uri="{FF2B5EF4-FFF2-40B4-BE49-F238E27FC236}">
                <a16:creationId xmlns:a16="http://schemas.microsoft.com/office/drawing/2014/main" id="{CDE8FDE3-8E86-4EB2-BD2A-B53C39AB55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48868" y="1023617"/>
            <a:ext cx="3465940" cy="1304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7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arthtones_16x9">
      <a:dk1>
        <a:srgbClr val="652825"/>
      </a:dk1>
      <a:lt1>
        <a:sysClr val="window" lastClr="FFFFFF"/>
      </a:lt1>
      <a:dk2>
        <a:srgbClr val="000000"/>
      </a:dk2>
      <a:lt2>
        <a:srgbClr val="F5DD8F"/>
      </a:lt2>
      <a:accent1>
        <a:srgbClr val="A2C838"/>
      </a:accent1>
      <a:accent2>
        <a:srgbClr val="F68E20"/>
      </a:accent2>
      <a:accent3>
        <a:srgbClr val="38B0B6"/>
      </a:accent3>
      <a:accent4>
        <a:srgbClr val="E95020"/>
      </a:accent4>
      <a:accent5>
        <a:srgbClr val="E0B12C"/>
      </a:accent5>
      <a:accent6>
        <a:srgbClr val="985A34"/>
      </a:accent6>
      <a:hlink>
        <a:srgbClr val="F68E20"/>
      </a:hlink>
      <a:folHlink>
        <a:srgbClr val="727272"/>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Earthtones_16x9">
      <a:dk1>
        <a:srgbClr val="652825"/>
      </a:dk1>
      <a:lt1>
        <a:sysClr val="window" lastClr="FFFFFF"/>
      </a:lt1>
      <a:dk2>
        <a:srgbClr val="000000"/>
      </a:dk2>
      <a:lt2>
        <a:srgbClr val="F5DD8F"/>
      </a:lt2>
      <a:accent1>
        <a:srgbClr val="A2C838"/>
      </a:accent1>
      <a:accent2>
        <a:srgbClr val="F68E20"/>
      </a:accent2>
      <a:accent3>
        <a:srgbClr val="38B0B6"/>
      </a:accent3>
      <a:accent4>
        <a:srgbClr val="E95020"/>
      </a:accent4>
      <a:accent5>
        <a:srgbClr val="E0B12C"/>
      </a:accent5>
      <a:accent6>
        <a:srgbClr val="985A34"/>
      </a:accent6>
      <a:hlink>
        <a:srgbClr val="F68E20"/>
      </a:hlink>
      <a:folHlink>
        <a:srgbClr val="727272"/>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832F892D76DD44B389D6898E528016" ma:contentTypeVersion="10" ma:contentTypeDescription="Create a new document." ma:contentTypeScope="" ma:versionID="69a928a0f86e13cdd11e16ba6896fb8c">
  <xsd:schema xmlns:xsd="http://www.w3.org/2001/XMLSchema" xmlns:xs="http://www.w3.org/2001/XMLSchema" xmlns:p="http://schemas.microsoft.com/office/2006/metadata/properties" xmlns:ns3="e3ccd107-d718-42a3-87d9-d9505476e190" xmlns:ns4="e938d440-8e2d-4241-9244-24df2a38ed2b" targetNamespace="http://schemas.microsoft.com/office/2006/metadata/properties" ma:root="true" ma:fieldsID="52396e5ea903edc8611884d55c62c5e1" ns3:_="" ns4:_="">
    <xsd:import namespace="e3ccd107-d718-42a3-87d9-d9505476e190"/>
    <xsd:import namespace="e938d440-8e2d-4241-9244-24df2a38ed2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cd107-d718-42a3-87d9-d9505476e1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38d440-8e2d-4241-9244-24df2a38ed2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33D654-5A0B-4E2C-93C4-5EC108A62EF6}">
  <ds:schemaRefs>
    <ds:schemaRef ds:uri="http://schemas.microsoft.com/sharepoint/v3/contenttype/forms"/>
  </ds:schemaRefs>
</ds:datastoreItem>
</file>

<file path=customXml/itemProps2.xml><?xml version="1.0" encoding="utf-8"?>
<ds:datastoreItem xmlns:ds="http://schemas.openxmlformats.org/officeDocument/2006/customXml" ds:itemID="{9F1E0669-E55B-4B5D-A17A-5CBE0544F4A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47AF712-C3FC-4649-A658-E9E94C0EA4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cd107-d718-42a3-87d9-d9505476e190"/>
    <ds:schemaRef ds:uri="e938d440-8e2d-4241-9244-24df2a38ed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769</TotalTime>
  <Words>864</Words>
  <Application>Microsoft Office PowerPoint</Application>
  <PresentationFormat>Custom</PresentationFormat>
  <Paragraphs>168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University of East Anglia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Milena Contreras (HSC - Postgraduate Researcher)</dc:creator>
  <cp:lastModifiedBy>Milena Contreras (HSC - Staff)</cp:lastModifiedBy>
  <cp:revision>52</cp:revision>
  <cp:lastPrinted>2019-10-15T15:34:49Z</cp:lastPrinted>
  <dcterms:created xsi:type="dcterms:W3CDTF">2019-05-28T12:17:10Z</dcterms:created>
  <dcterms:modified xsi:type="dcterms:W3CDTF">2021-06-02T22:51:10Z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0x01010070832F892D76DD44B389D6898E528016</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_AdHocReviewCycleID">
    <vt:i4>-1200308587</vt:i4>
  </property>
  <property fmtid="{D5CDD505-2E9C-101B-9397-08002B2CF9AE}" pid="9" name="_NewReviewCycle">
    <vt:lpwstr/>
  </property>
  <property fmtid="{D5CDD505-2E9C-101B-9397-08002B2CF9AE}" pid="10" name="_EmailSubject">
    <vt:lpwstr>ACBS poster</vt:lpwstr>
  </property>
  <property fmtid="{D5CDD505-2E9C-101B-9397-08002B2CF9AE}" pid="11" name="_AuthorEmail">
    <vt:lpwstr>N.Kishita@uea.ac.uk</vt:lpwstr>
  </property>
  <property fmtid="{D5CDD505-2E9C-101B-9397-08002B2CF9AE}" pid="12" name="_AuthorEmailDisplayName">
    <vt:lpwstr>Naoko Kishita (HSC - Staff)</vt:lpwstr>
  </property>
</Properties>
</file>